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91" r:id="rId6"/>
  </p:sldMasterIdLst>
  <p:notesMasterIdLst>
    <p:notesMasterId r:id="rId59"/>
  </p:notesMasterIdLst>
  <p:sldIdLst>
    <p:sldId id="256" r:id="rId7"/>
    <p:sldId id="1672" r:id="rId8"/>
    <p:sldId id="1673" r:id="rId9"/>
    <p:sldId id="1666" r:id="rId10"/>
    <p:sldId id="1674" r:id="rId11"/>
    <p:sldId id="1709" r:id="rId12"/>
    <p:sldId id="1698" r:id="rId13"/>
    <p:sldId id="1700" r:id="rId14"/>
    <p:sldId id="1706" r:id="rId15"/>
    <p:sldId id="1911" r:id="rId16"/>
    <p:sldId id="1668" r:id="rId17"/>
    <p:sldId id="1686" r:id="rId18"/>
    <p:sldId id="1687" r:id="rId19"/>
    <p:sldId id="1917" r:id="rId20"/>
    <p:sldId id="1699" r:id="rId21"/>
    <p:sldId id="1909" r:id="rId22"/>
    <p:sldId id="1905" r:id="rId23"/>
    <p:sldId id="287" r:id="rId24"/>
    <p:sldId id="288" r:id="rId25"/>
    <p:sldId id="289" r:id="rId26"/>
    <p:sldId id="290" r:id="rId27"/>
    <p:sldId id="1904" r:id="rId28"/>
    <p:sldId id="1910" r:id="rId29"/>
    <p:sldId id="1693" r:id="rId30"/>
    <p:sldId id="1689" r:id="rId31"/>
    <p:sldId id="1690" r:id="rId32"/>
    <p:sldId id="1691" r:id="rId33"/>
    <p:sldId id="1692" r:id="rId34"/>
    <p:sldId id="1670" r:id="rId35"/>
    <p:sldId id="1678" r:id="rId36"/>
    <p:sldId id="300" r:id="rId37"/>
    <p:sldId id="291" r:id="rId38"/>
    <p:sldId id="292" r:id="rId39"/>
    <p:sldId id="293" r:id="rId40"/>
    <p:sldId id="294" r:id="rId41"/>
    <p:sldId id="296" r:id="rId42"/>
    <p:sldId id="298" r:id="rId43"/>
    <p:sldId id="1695" r:id="rId44"/>
    <p:sldId id="1906" r:id="rId45"/>
    <p:sldId id="1907" r:id="rId46"/>
    <p:sldId id="1908" r:id="rId47"/>
    <p:sldId id="1694" r:id="rId48"/>
    <p:sldId id="1912" r:id="rId49"/>
    <p:sldId id="1913" r:id="rId50"/>
    <p:sldId id="1702" r:id="rId51"/>
    <p:sldId id="1707" r:id="rId52"/>
    <p:sldId id="1701" r:id="rId53"/>
    <p:sldId id="1916" r:id="rId54"/>
    <p:sldId id="1915" r:id="rId55"/>
    <p:sldId id="1669" r:id="rId56"/>
    <p:sldId id="1677" r:id="rId57"/>
    <p:sldId id="28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E8841-DAF1-BDCE-B13E-DD772BDD3E73}" name="Rachel Judson" initials="RJ" userId="S::rj419@cam.ac.uk::d36f81dc-c6dc-4915-9bde-66ea785a3cf3" providerId="AD"/>
  <p188:author id="{4909FDAD-9B39-D46F-66F9-BDF9ED47906D}" name="Kirsten Lamb" initials="KL" userId="S::kml38@cam.ac.uk::fbe0acd9-f6ca-48a4-9c71-815d9408f5ee" providerId="AD"/>
  <p188:author id="{86D256B2-44DD-4602-3795-A0D6D70F305C}" name="Tammy Au" initials="TA" userId="S::tca24@cam.ac.uk::10441f86-7e31-4fcd-88f4-f0f5d3689e7d" providerId="AD"/>
  <p188:author id="{7E6743FF-B723-4B50-299F-25B84E29C898}" name="Sarah Hayes" initials="SH" userId="Sarah Hay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A1990-3D69-467D-9688-9280D23B9B24}" v="2" dt="2022-08-11T07:49:58.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456"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_rels/data8.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svg"/><Relationship Id="rId1" Type="http://schemas.openxmlformats.org/officeDocument/2006/relationships/image" Target="../media/image179.png"/><Relationship Id="rId6" Type="http://schemas.openxmlformats.org/officeDocument/2006/relationships/image" Target="../media/image184.svg"/><Relationship Id="rId5" Type="http://schemas.openxmlformats.org/officeDocument/2006/relationships/image" Target="../media/image183.png"/><Relationship Id="rId4" Type="http://schemas.openxmlformats.org/officeDocument/2006/relationships/image" Target="../media/image18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svg"/><Relationship Id="rId1" Type="http://schemas.openxmlformats.org/officeDocument/2006/relationships/image" Target="../media/image179.png"/><Relationship Id="rId6" Type="http://schemas.openxmlformats.org/officeDocument/2006/relationships/image" Target="../media/image184.svg"/><Relationship Id="rId5" Type="http://schemas.openxmlformats.org/officeDocument/2006/relationships/image" Target="../media/image183.png"/><Relationship Id="rId4" Type="http://schemas.openxmlformats.org/officeDocument/2006/relationships/image" Target="../media/image18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CFF4EBE-1A86-43AF-833A-179F6102379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BC66EA68-6926-42ED-A734-D4885CEDA43C}">
      <dgm:prSet phldrT="[Text]"/>
      <dgm:spPr/>
      <dgm:t>
        <a:bodyPr/>
        <a:lstStyle/>
        <a:p>
          <a:r>
            <a:rPr lang="en-GB"/>
            <a:t>CReDo</a:t>
          </a:r>
        </a:p>
      </dgm:t>
    </dgm:pt>
    <dgm:pt modelId="{181EA7C3-8C38-4683-9661-B35AD1711A7E}" type="parTrans" cxnId="{E81EDB2C-671E-40E0-AD0C-CBDD15C1BD41}">
      <dgm:prSet/>
      <dgm:spPr/>
      <dgm:t>
        <a:bodyPr/>
        <a:lstStyle/>
        <a:p>
          <a:endParaRPr lang="en-GB"/>
        </a:p>
      </dgm:t>
    </dgm:pt>
    <dgm:pt modelId="{ABB36DD9-2EB7-4215-87CF-A3C10C7B18EB}" type="sibTrans" cxnId="{E81EDB2C-671E-40E0-AD0C-CBDD15C1BD41}">
      <dgm:prSet/>
      <dgm:spPr/>
      <dgm:t>
        <a:bodyPr/>
        <a:lstStyle/>
        <a:p>
          <a:endParaRPr lang="en-GB"/>
        </a:p>
      </dgm:t>
    </dgm:pt>
    <dgm:pt modelId="{286C5D1E-8856-4941-9C28-8E92FDC4E3D9}">
      <dgm:prSet phldrT="[Text]"/>
      <dgm:spPr>
        <a:solidFill>
          <a:schemeClr val="bg2">
            <a:lumMod val="40000"/>
            <a:lumOff val="60000"/>
          </a:schemeClr>
        </a:solidFill>
      </dgm:spPr>
      <dgm:t>
        <a:bodyPr/>
        <a:lstStyle/>
        <a:p>
          <a:r>
            <a:rPr lang="en-GB"/>
            <a:t>Asset owners + data</a:t>
          </a:r>
        </a:p>
      </dgm:t>
    </dgm:pt>
    <dgm:pt modelId="{9931C2F5-1B06-4312-B756-7484946410E7}" type="parTrans" cxnId="{9F4D7AFD-56BC-465F-B0D2-D07953AE4925}">
      <dgm:prSet/>
      <dgm:spPr/>
      <dgm:t>
        <a:bodyPr/>
        <a:lstStyle/>
        <a:p>
          <a:endParaRPr lang="en-GB"/>
        </a:p>
      </dgm:t>
    </dgm:pt>
    <dgm:pt modelId="{C96BEF17-8471-477F-BAFB-5133234E2E5F}" type="sibTrans" cxnId="{9F4D7AFD-56BC-465F-B0D2-D07953AE4925}">
      <dgm:prSet/>
      <dgm:spPr/>
      <dgm:t>
        <a:bodyPr/>
        <a:lstStyle/>
        <a:p>
          <a:endParaRPr lang="en-GB"/>
        </a:p>
      </dgm:t>
    </dgm:pt>
    <dgm:pt modelId="{B9CF78E8-13AA-4025-ABF8-35470D44AFF4}">
      <dgm:prSet phldrT="[Text]"/>
      <dgm:spPr>
        <a:solidFill>
          <a:schemeClr val="bg2">
            <a:lumMod val="40000"/>
            <a:lumOff val="60000"/>
          </a:schemeClr>
        </a:solidFill>
      </dgm:spPr>
      <dgm:t>
        <a:bodyPr/>
        <a:lstStyle/>
        <a:p>
          <a:r>
            <a:rPr lang="en-GB"/>
            <a:t>Legal</a:t>
          </a:r>
        </a:p>
      </dgm:t>
    </dgm:pt>
    <dgm:pt modelId="{83D88440-979F-4768-A9BC-88FEB8304B6D}" type="parTrans" cxnId="{A0453E23-91C9-480D-AB4E-A74A49CB6837}">
      <dgm:prSet/>
      <dgm:spPr/>
      <dgm:t>
        <a:bodyPr/>
        <a:lstStyle/>
        <a:p>
          <a:endParaRPr lang="en-GB"/>
        </a:p>
      </dgm:t>
    </dgm:pt>
    <dgm:pt modelId="{6CC62212-88CA-4198-8DB4-156457D2E52C}" type="sibTrans" cxnId="{A0453E23-91C9-480D-AB4E-A74A49CB6837}">
      <dgm:prSet/>
      <dgm:spPr/>
      <dgm:t>
        <a:bodyPr/>
        <a:lstStyle/>
        <a:p>
          <a:endParaRPr lang="en-GB"/>
        </a:p>
      </dgm:t>
    </dgm:pt>
    <dgm:pt modelId="{DCFFF604-7F2D-495D-8DD5-E84660971F5C}">
      <dgm:prSet phldrT="[Text]"/>
      <dgm:spPr>
        <a:solidFill>
          <a:schemeClr val="bg2">
            <a:lumMod val="40000"/>
            <a:lumOff val="60000"/>
          </a:schemeClr>
        </a:solidFill>
      </dgm:spPr>
      <dgm:t>
        <a:bodyPr/>
        <a:lstStyle/>
        <a:p>
          <a:r>
            <a:rPr lang="en-GB"/>
            <a:t>IMF</a:t>
          </a:r>
        </a:p>
      </dgm:t>
    </dgm:pt>
    <dgm:pt modelId="{BE2D7E2A-7171-452E-8E7B-66996F11E300}" type="parTrans" cxnId="{872757F8-112F-48D3-9C59-CB4CE26336CE}">
      <dgm:prSet/>
      <dgm:spPr/>
      <dgm:t>
        <a:bodyPr/>
        <a:lstStyle/>
        <a:p>
          <a:endParaRPr lang="en-GB"/>
        </a:p>
      </dgm:t>
    </dgm:pt>
    <dgm:pt modelId="{1C533EDD-DF51-4487-8224-354DAD13A6FA}" type="sibTrans" cxnId="{872757F8-112F-48D3-9C59-CB4CE26336CE}">
      <dgm:prSet/>
      <dgm:spPr/>
      <dgm:t>
        <a:bodyPr/>
        <a:lstStyle/>
        <a:p>
          <a:endParaRPr lang="en-GB"/>
        </a:p>
      </dgm:t>
    </dgm:pt>
    <dgm:pt modelId="{FDB7F7D8-7FF4-412E-A9FE-E29B9AC74E40}">
      <dgm:prSet phldrT="[Text]"/>
      <dgm:spPr>
        <a:solidFill>
          <a:schemeClr val="bg2">
            <a:lumMod val="40000"/>
            <a:lumOff val="60000"/>
          </a:schemeClr>
        </a:solidFill>
      </dgm:spPr>
      <dgm:t>
        <a:bodyPr/>
        <a:lstStyle/>
        <a:p>
          <a:r>
            <a:rPr lang="en-GB"/>
            <a:t>STFC</a:t>
          </a:r>
        </a:p>
      </dgm:t>
    </dgm:pt>
    <dgm:pt modelId="{B15CF8CD-8D21-471F-89FC-11583FD0CE79}" type="parTrans" cxnId="{640550DA-6A3C-4AC0-AB67-0B32D66E48AF}">
      <dgm:prSet/>
      <dgm:spPr/>
      <dgm:t>
        <a:bodyPr/>
        <a:lstStyle/>
        <a:p>
          <a:endParaRPr lang="en-GB"/>
        </a:p>
      </dgm:t>
    </dgm:pt>
    <dgm:pt modelId="{85F57615-CD22-4C7B-8EEC-E11EFE39A4A1}" type="sibTrans" cxnId="{640550DA-6A3C-4AC0-AB67-0B32D66E48AF}">
      <dgm:prSet/>
      <dgm:spPr/>
      <dgm:t>
        <a:bodyPr/>
        <a:lstStyle/>
        <a:p>
          <a:endParaRPr lang="en-GB"/>
        </a:p>
      </dgm:t>
    </dgm:pt>
    <dgm:pt modelId="{A9284B81-6221-43F0-9272-7650AB53BD5D}">
      <dgm:prSet phldrT="[Text]"/>
      <dgm:spPr>
        <a:solidFill>
          <a:schemeClr val="bg2">
            <a:lumMod val="40000"/>
            <a:lumOff val="60000"/>
          </a:schemeClr>
        </a:solidFill>
      </dgm:spPr>
      <dgm:t>
        <a:bodyPr/>
        <a:lstStyle/>
        <a:p>
          <a:r>
            <a:rPr lang="en-GB"/>
            <a:t>Benefits </a:t>
          </a:r>
        </a:p>
      </dgm:t>
    </dgm:pt>
    <dgm:pt modelId="{43E7E7F4-45C9-4888-B2C2-9827BDCF154E}" type="parTrans" cxnId="{59B46293-E571-4D44-9A72-145ACA170633}">
      <dgm:prSet/>
      <dgm:spPr/>
      <dgm:t>
        <a:bodyPr/>
        <a:lstStyle/>
        <a:p>
          <a:endParaRPr lang="en-GB"/>
        </a:p>
      </dgm:t>
    </dgm:pt>
    <dgm:pt modelId="{B6F2CF83-CF60-4185-98CA-777CBFC8F3BD}" type="sibTrans" cxnId="{59B46293-E571-4D44-9A72-145ACA170633}">
      <dgm:prSet/>
      <dgm:spPr/>
      <dgm:t>
        <a:bodyPr/>
        <a:lstStyle/>
        <a:p>
          <a:endParaRPr lang="en-GB"/>
        </a:p>
      </dgm:t>
    </dgm:pt>
    <dgm:pt modelId="{489D89B3-36FF-473C-A260-BDD24649C930}">
      <dgm:prSet phldrT="[Text]"/>
      <dgm:spPr>
        <a:solidFill>
          <a:schemeClr val="tx2"/>
        </a:solidFill>
      </dgm:spPr>
      <dgm:t>
        <a:bodyPr/>
        <a:lstStyle/>
        <a:p>
          <a:r>
            <a:rPr lang="en-GB"/>
            <a:t>Film</a:t>
          </a:r>
        </a:p>
      </dgm:t>
    </dgm:pt>
    <dgm:pt modelId="{A70713A3-0ED3-4A48-B6EC-68A5CCAEEAF7}" type="parTrans" cxnId="{50D13925-602B-413F-B468-F103744CFF14}">
      <dgm:prSet/>
      <dgm:spPr/>
      <dgm:t>
        <a:bodyPr/>
        <a:lstStyle/>
        <a:p>
          <a:endParaRPr lang="en-GB"/>
        </a:p>
      </dgm:t>
    </dgm:pt>
    <dgm:pt modelId="{94CC9AD8-F55E-4F8B-916B-A8128703A80D}" type="sibTrans" cxnId="{50D13925-602B-413F-B468-F103744CFF14}">
      <dgm:prSet/>
      <dgm:spPr/>
      <dgm:t>
        <a:bodyPr/>
        <a:lstStyle/>
        <a:p>
          <a:endParaRPr lang="en-GB"/>
        </a:p>
      </dgm:t>
    </dgm:pt>
    <dgm:pt modelId="{DACA1203-4248-4C1C-AB82-E543A483057B}">
      <dgm:prSet phldrT="[Text]"/>
      <dgm:spPr>
        <a:solidFill>
          <a:schemeClr val="tx2"/>
        </a:solidFill>
      </dgm:spPr>
      <dgm:t>
        <a:bodyPr/>
        <a:lstStyle/>
        <a:p>
          <a:r>
            <a:rPr lang="en-GB"/>
            <a:t>App</a:t>
          </a:r>
        </a:p>
      </dgm:t>
    </dgm:pt>
    <dgm:pt modelId="{4BCBC52B-E971-4C63-9588-723ADF56AD2D}" type="parTrans" cxnId="{3D8ABBAF-8E76-473E-8AA4-13139645B098}">
      <dgm:prSet/>
      <dgm:spPr/>
      <dgm:t>
        <a:bodyPr/>
        <a:lstStyle/>
        <a:p>
          <a:endParaRPr lang="en-GB"/>
        </a:p>
      </dgm:t>
    </dgm:pt>
    <dgm:pt modelId="{4EDF70C1-52B1-4B65-B7EF-9B46F77AC545}" type="sibTrans" cxnId="{3D8ABBAF-8E76-473E-8AA4-13139645B098}">
      <dgm:prSet/>
      <dgm:spPr/>
      <dgm:t>
        <a:bodyPr/>
        <a:lstStyle/>
        <a:p>
          <a:endParaRPr lang="en-GB"/>
        </a:p>
      </dgm:t>
    </dgm:pt>
    <dgm:pt modelId="{5405D29D-111D-401E-9646-1EFB732D2806}">
      <dgm:prSet phldrT="[Text]"/>
      <dgm:spPr>
        <a:solidFill>
          <a:schemeClr val="tx2"/>
        </a:solidFill>
      </dgm:spPr>
      <dgm:t>
        <a:bodyPr/>
        <a:lstStyle/>
        <a:p>
          <a:r>
            <a:rPr lang="en-GB"/>
            <a:t>JCEEI flood data</a:t>
          </a:r>
        </a:p>
      </dgm:t>
    </dgm:pt>
    <dgm:pt modelId="{58DB6707-AA21-4761-AACD-ABEB282C50BE}" type="parTrans" cxnId="{82CF6972-8C6E-45DA-BFB4-8C81A91B6C84}">
      <dgm:prSet/>
      <dgm:spPr/>
      <dgm:t>
        <a:bodyPr/>
        <a:lstStyle/>
        <a:p>
          <a:endParaRPr lang="en-GB"/>
        </a:p>
      </dgm:t>
    </dgm:pt>
    <dgm:pt modelId="{7BB09BBB-EEFE-48FE-888C-B0318CDA26EC}" type="sibTrans" cxnId="{82CF6972-8C6E-45DA-BFB4-8C81A91B6C84}">
      <dgm:prSet/>
      <dgm:spPr/>
      <dgm:t>
        <a:bodyPr/>
        <a:lstStyle/>
        <a:p>
          <a:endParaRPr lang="en-GB"/>
        </a:p>
      </dgm:t>
    </dgm:pt>
    <dgm:pt modelId="{D9338C7C-55A2-416F-83D3-6730509C806B}">
      <dgm:prSet phldrT="[Text]"/>
      <dgm:spPr>
        <a:solidFill>
          <a:schemeClr val="tx2"/>
        </a:solidFill>
      </dgm:spPr>
      <dgm:t>
        <a:bodyPr/>
        <a:lstStyle/>
        <a:p>
          <a:r>
            <a:rPr lang="en-GB"/>
            <a:t>Mott Macdonald</a:t>
          </a:r>
        </a:p>
      </dgm:t>
    </dgm:pt>
    <dgm:pt modelId="{BFBC49B1-EC61-424A-9ECA-35300671C83A}" type="parTrans" cxnId="{04913E30-EF20-4AD2-84FA-0A78E454660B}">
      <dgm:prSet/>
      <dgm:spPr/>
      <dgm:t>
        <a:bodyPr/>
        <a:lstStyle/>
        <a:p>
          <a:endParaRPr lang="en-GB"/>
        </a:p>
      </dgm:t>
    </dgm:pt>
    <dgm:pt modelId="{DEBFED01-D710-43EF-894B-09BEB8252F19}" type="sibTrans" cxnId="{04913E30-EF20-4AD2-84FA-0A78E454660B}">
      <dgm:prSet/>
      <dgm:spPr/>
      <dgm:t>
        <a:bodyPr/>
        <a:lstStyle/>
        <a:p>
          <a:endParaRPr lang="en-GB"/>
        </a:p>
      </dgm:t>
    </dgm:pt>
    <dgm:pt modelId="{F852CFAC-1672-4F9F-B194-83A0F12BF0E0}">
      <dgm:prSet phldrT="[Text]"/>
      <dgm:spPr>
        <a:solidFill>
          <a:schemeClr val="tx2"/>
        </a:solidFill>
      </dgm:spPr>
      <dgm:t>
        <a:bodyPr/>
        <a:lstStyle/>
        <a:p>
          <a:r>
            <a:rPr lang="en-GB"/>
            <a:t>Research</a:t>
          </a:r>
        </a:p>
      </dgm:t>
    </dgm:pt>
    <dgm:pt modelId="{2DF9DD15-F57F-4156-AB8B-7ECAB935C464}" type="parTrans" cxnId="{1FAD5D06-31E2-4BF4-848C-1FF2D78EC677}">
      <dgm:prSet/>
      <dgm:spPr/>
      <dgm:t>
        <a:bodyPr/>
        <a:lstStyle/>
        <a:p>
          <a:endParaRPr lang="en-GB"/>
        </a:p>
      </dgm:t>
    </dgm:pt>
    <dgm:pt modelId="{3E13FED6-6010-4D4C-A050-FD83156F83E6}" type="sibTrans" cxnId="{1FAD5D06-31E2-4BF4-848C-1FF2D78EC677}">
      <dgm:prSet/>
      <dgm:spPr/>
      <dgm:t>
        <a:bodyPr/>
        <a:lstStyle/>
        <a:p>
          <a:endParaRPr lang="en-GB"/>
        </a:p>
      </dgm:t>
    </dgm:pt>
    <dgm:pt modelId="{89B6D29E-7D6B-4B0A-A905-EF1C5944C322}">
      <dgm:prSet phldrT="[Text]"/>
      <dgm:spPr>
        <a:solidFill>
          <a:schemeClr val="bg2">
            <a:lumMod val="40000"/>
            <a:lumOff val="60000"/>
          </a:schemeClr>
        </a:solidFill>
      </dgm:spPr>
      <dgm:t>
        <a:bodyPr/>
        <a:lstStyle/>
        <a:p>
          <a:r>
            <a:rPr lang="en-GB"/>
            <a:t>CPC/</a:t>
          </a:r>
        </a:p>
        <a:p>
          <a:r>
            <a:rPr lang="en-GB"/>
            <a:t>CMCL</a:t>
          </a:r>
        </a:p>
      </dgm:t>
    </dgm:pt>
    <dgm:pt modelId="{BD91CE04-6D35-455B-BE85-1A9928162A1E}" type="parTrans" cxnId="{380B1189-BFD9-4570-BDA7-9DFE7F23C6CC}">
      <dgm:prSet/>
      <dgm:spPr/>
      <dgm:t>
        <a:bodyPr/>
        <a:lstStyle/>
        <a:p>
          <a:endParaRPr lang="en-GB"/>
        </a:p>
      </dgm:t>
    </dgm:pt>
    <dgm:pt modelId="{01F48F58-469B-4CEA-B0C7-341C5689F3D9}" type="sibTrans" cxnId="{380B1189-BFD9-4570-BDA7-9DFE7F23C6CC}">
      <dgm:prSet/>
      <dgm:spPr/>
      <dgm:t>
        <a:bodyPr/>
        <a:lstStyle/>
        <a:p>
          <a:endParaRPr lang="en-GB"/>
        </a:p>
      </dgm:t>
    </dgm:pt>
    <dgm:pt modelId="{A1029409-211F-4A26-83DA-F3F5BFF35B66}" type="pres">
      <dgm:prSet presAssocID="{4CFF4EBE-1A86-43AF-833A-179F6102379C}" presName="cycle" presStyleCnt="0">
        <dgm:presLayoutVars>
          <dgm:chMax val="1"/>
          <dgm:dir/>
          <dgm:animLvl val="ctr"/>
          <dgm:resizeHandles val="exact"/>
        </dgm:presLayoutVars>
      </dgm:prSet>
      <dgm:spPr/>
    </dgm:pt>
    <dgm:pt modelId="{644D5309-8A6A-4B8C-9881-62CEFA6B4B8B}" type="pres">
      <dgm:prSet presAssocID="{BC66EA68-6926-42ED-A734-D4885CEDA43C}" presName="centerShape" presStyleLbl="node0" presStyleIdx="0" presStyleCnt="1"/>
      <dgm:spPr/>
    </dgm:pt>
    <dgm:pt modelId="{1304A0CB-6872-4C77-B9E5-20D6DDAF881C}" type="pres">
      <dgm:prSet presAssocID="{9931C2F5-1B06-4312-B756-7484946410E7}" presName="Name9" presStyleLbl="parChTrans1D2" presStyleIdx="0" presStyleCnt="11"/>
      <dgm:spPr/>
    </dgm:pt>
    <dgm:pt modelId="{67F4A749-76CF-4C49-8627-A548791EE4DF}" type="pres">
      <dgm:prSet presAssocID="{9931C2F5-1B06-4312-B756-7484946410E7}" presName="connTx" presStyleLbl="parChTrans1D2" presStyleIdx="0" presStyleCnt="11"/>
      <dgm:spPr/>
    </dgm:pt>
    <dgm:pt modelId="{137946B1-A8CE-46E6-AA7D-634B8EE7F7A9}" type="pres">
      <dgm:prSet presAssocID="{286C5D1E-8856-4941-9C28-8E92FDC4E3D9}" presName="node" presStyleLbl="node1" presStyleIdx="0" presStyleCnt="11">
        <dgm:presLayoutVars>
          <dgm:bulletEnabled val="1"/>
        </dgm:presLayoutVars>
      </dgm:prSet>
      <dgm:spPr/>
    </dgm:pt>
    <dgm:pt modelId="{8F900E06-E0A5-4EF5-AEDC-F5BB406C5875}" type="pres">
      <dgm:prSet presAssocID="{83D88440-979F-4768-A9BC-88FEB8304B6D}" presName="Name9" presStyleLbl="parChTrans1D2" presStyleIdx="1" presStyleCnt="11"/>
      <dgm:spPr/>
    </dgm:pt>
    <dgm:pt modelId="{926793DD-954A-48AF-9B13-B4BA9004786A}" type="pres">
      <dgm:prSet presAssocID="{83D88440-979F-4768-A9BC-88FEB8304B6D}" presName="connTx" presStyleLbl="parChTrans1D2" presStyleIdx="1" presStyleCnt="11"/>
      <dgm:spPr/>
    </dgm:pt>
    <dgm:pt modelId="{B520DFE4-6ED1-44EA-973E-38B8692F62DF}" type="pres">
      <dgm:prSet presAssocID="{B9CF78E8-13AA-4025-ABF8-35470D44AFF4}" presName="node" presStyleLbl="node1" presStyleIdx="1" presStyleCnt="11">
        <dgm:presLayoutVars>
          <dgm:bulletEnabled val="1"/>
        </dgm:presLayoutVars>
      </dgm:prSet>
      <dgm:spPr/>
    </dgm:pt>
    <dgm:pt modelId="{F240C696-2BFE-4780-BB2E-0C46132D35D5}" type="pres">
      <dgm:prSet presAssocID="{43E7E7F4-45C9-4888-B2C2-9827BDCF154E}" presName="Name9" presStyleLbl="parChTrans1D2" presStyleIdx="2" presStyleCnt="11"/>
      <dgm:spPr/>
    </dgm:pt>
    <dgm:pt modelId="{6C33567E-6E3B-473F-A77F-6006C6B3C566}" type="pres">
      <dgm:prSet presAssocID="{43E7E7F4-45C9-4888-B2C2-9827BDCF154E}" presName="connTx" presStyleLbl="parChTrans1D2" presStyleIdx="2" presStyleCnt="11"/>
      <dgm:spPr/>
    </dgm:pt>
    <dgm:pt modelId="{1BF9FA5D-A06A-425B-A3ED-523779A96DA5}" type="pres">
      <dgm:prSet presAssocID="{A9284B81-6221-43F0-9272-7650AB53BD5D}" presName="node" presStyleLbl="node1" presStyleIdx="2" presStyleCnt="11">
        <dgm:presLayoutVars>
          <dgm:bulletEnabled val="1"/>
        </dgm:presLayoutVars>
      </dgm:prSet>
      <dgm:spPr/>
    </dgm:pt>
    <dgm:pt modelId="{3AB2F65C-5D31-4ED3-9FB2-5433296ED502}" type="pres">
      <dgm:prSet presAssocID="{A70713A3-0ED3-4A48-B6EC-68A5CCAEEAF7}" presName="Name9" presStyleLbl="parChTrans1D2" presStyleIdx="3" presStyleCnt="11"/>
      <dgm:spPr/>
    </dgm:pt>
    <dgm:pt modelId="{A9F00118-563C-43F7-9002-2BD8EFBA32B3}" type="pres">
      <dgm:prSet presAssocID="{A70713A3-0ED3-4A48-B6EC-68A5CCAEEAF7}" presName="connTx" presStyleLbl="parChTrans1D2" presStyleIdx="3" presStyleCnt="11"/>
      <dgm:spPr/>
    </dgm:pt>
    <dgm:pt modelId="{F0DE42A4-4080-42FA-AB90-7F8797321099}" type="pres">
      <dgm:prSet presAssocID="{489D89B3-36FF-473C-A260-BDD24649C930}" presName="node" presStyleLbl="node1" presStyleIdx="3" presStyleCnt="11">
        <dgm:presLayoutVars>
          <dgm:bulletEnabled val="1"/>
        </dgm:presLayoutVars>
      </dgm:prSet>
      <dgm:spPr/>
    </dgm:pt>
    <dgm:pt modelId="{E99E704F-D87B-4B9C-9E2B-DD26B12DF228}" type="pres">
      <dgm:prSet presAssocID="{4BCBC52B-E971-4C63-9588-723ADF56AD2D}" presName="Name9" presStyleLbl="parChTrans1D2" presStyleIdx="4" presStyleCnt="11"/>
      <dgm:spPr/>
    </dgm:pt>
    <dgm:pt modelId="{8405159A-2168-4FD4-8812-E27133BF19B2}" type="pres">
      <dgm:prSet presAssocID="{4BCBC52B-E971-4C63-9588-723ADF56AD2D}" presName="connTx" presStyleLbl="parChTrans1D2" presStyleIdx="4" presStyleCnt="11"/>
      <dgm:spPr/>
    </dgm:pt>
    <dgm:pt modelId="{17FB0789-4B96-4CD5-A0CF-674295338C80}" type="pres">
      <dgm:prSet presAssocID="{DACA1203-4248-4C1C-AB82-E543A483057B}" presName="node" presStyleLbl="node1" presStyleIdx="4" presStyleCnt="11">
        <dgm:presLayoutVars>
          <dgm:bulletEnabled val="1"/>
        </dgm:presLayoutVars>
      </dgm:prSet>
      <dgm:spPr/>
    </dgm:pt>
    <dgm:pt modelId="{AE9F8141-C862-4775-91B2-9A19B7F6E162}" type="pres">
      <dgm:prSet presAssocID="{58DB6707-AA21-4761-AACD-ABEB282C50BE}" presName="Name9" presStyleLbl="parChTrans1D2" presStyleIdx="5" presStyleCnt="11"/>
      <dgm:spPr/>
    </dgm:pt>
    <dgm:pt modelId="{B06E03B4-4A85-4CC7-99CB-E95C30C3F1DB}" type="pres">
      <dgm:prSet presAssocID="{58DB6707-AA21-4761-AACD-ABEB282C50BE}" presName="connTx" presStyleLbl="parChTrans1D2" presStyleIdx="5" presStyleCnt="11"/>
      <dgm:spPr/>
    </dgm:pt>
    <dgm:pt modelId="{8798D0F0-73A8-4091-8754-82B94054D9C1}" type="pres">
      <dgm:prSet presAssocID="{5405D29D-111D-401E-9646-1EFB732D2806}" presName="node" presStyleLbl="node1" presStyleIdx="5" presStyleCnt="11">
        <dgm:presLayoutVars>
          <dgm:bulletEnabled val="1"/>
        </dgm:presLayoutVars>
      </dgm:prSet>
      <dgm:spPr/>
    </dgm:pt>
    <dgm:pt modelId="{1D8B5A74-26DE-4614-B734-8C2BD658576D}" type="pres">
      <dgm:prSet presAssocID="{BFBC49B1-EC61-424A-9ECA-35300671C83A}" presName="Name9" presStyleLbl="parChTrans1D2" presStyleIdx="6" presStyleCnt="11"/>
      <dgm:spPr/>
    </dgm:pt>
    <dgm:pt modelId="{330A9DDB-7F7E-414A-80DA-3071E09A2D4B}" type="pres">
      <dgm:prSet presAssocID="{BFBC49B1-EC61-424A-9ECA-35300671C83A}" presName="connTx" presStyleLbl="parChTrans1D2" presStyleIdx="6" presStyleCnt="11"/>
      <dgm:spPr/>
    </dgm:pt>
    <dgm:pt modelId="{D232B07C-A859-48BD-9146-012F6B6C98F3}" type="pres">
      <dgm:prSet presAssocID="{D9338C7C-55A2-416F-83D3-6730509C806B}" presName="node" presStyleLbl="node1" presStyleIdx="6" presStyleCnt="11">
        <dgm:presLayoutVars>
          <dgm:bulletEnabled val="1"/>
        </dgm:presLayoutVars>
      </dgm:prSet>
      <dgm:spPr/>
    </dgm:pt>
    <dgm:pt modelId="{A0700495-8AB0-43DB-9070-EF94D5ACBE28}" type="pres">
      <dgm:prSet presAssocID="{2DF9DD15-F57F-4156-AB8B-7ECAB935C464}" presName="Name9" presStyleLbl="parChTrans1D2" presStyleIdx="7" presStyleCnt="11"/>
      <dgm:spPr/>
    </dgm:pt>
    <dgm:pt modelId="{F3A9BE7F-FEB9-449A-8667-B02859AD2EAF}" type="pres">
      <dgm:prSet presAssocID="{2DF9DD15-F57F-4156-AB8B-7ECAB935C464}" presName="connTx" presStyleLbl="parChTrans1D2" presStyleIdx="7" presStyleCnt="11"/>
      <dgm:spPr/>
    </dgm:pt>
    <dgm:pt modelId="{643EA8AB-6F69-4F00-BC56-0E2725728BC9}" type="pres">
      <dgm:prSet presAssocID="{F852CFAC-1672-4F9F-B194-83A0F12BF0E0}" presName="node" presStyleLbl="node1" presStyleIdx="7" presStyleCnt="11">
        <dgm:presLayoutVars>
          <dgm:bulletEnabled val="1"/>
        </dgm:presLayoutVars>
      </dgm:prSet>
      <dgm:spPr/>
    </dgm:pt>
    <dgm:pt modelId="{BCF53B7E-7CB0-409A-8EF3-52286F3DAB62}" type="pres">
      <dgm:prSet presAssocID="{BE2D7E2A-7171-452E-8E7B-66996F11E300}" presName="Name9" presStyleLbl="parChTrans1D2" presStyleIdx="8" presStyleCnt="11"/>
      <dgm:spPr/>
    </dgm:pt>
    <dgm:pt modelId="{220B23B5-1D79-4938-AC4C-01FB92F04EB0}" type="pres">
      <dgm:prSet presAssocID="{BE2D7E2A-7171-452E-8E7B-66996F11E300}" presName="connTx" presStyleLbl="parChTrans1D2" presStyleIdx="8" presStyleCnt="11"/>
      <dgm:spPr/>
    </dgm:pt>
    <dgm:pt modelId="{5F4DF442-D5FB-41B0-8B23-3284A298EE8B}" type="pres">
      <dgm:prSet presAssocID="{DCFFF604-7F2D-495D-8DD5-E84660971F5C}" presName="node" presStyleLbl="node1" presStyleIdx="8" presStyleCnt="11">
        <dgm:presLayoutVars>
          <dgm:bulletEnabled val="1"/>
        </dgm:presLayoutVars>
      </dgm:prSet>
      <dgm:spPr/>
    </dgm:pt>
    <dgm:pt modelId="{7FAABF30-0BF0-4051-8A72-C34057FF7F65}" type="pres">
      <dgm:prSet presAssocID="{BD91CE04-6D35-455B-BE85-1A9928162A1E}" presName="Name9" presStyleLbl="parChTrans1D2" presStyleIdx="9" presStyleCnt="11"/>
      <dgm:spPr/>
    </dgm:pt>
    <dgm:pt modelId="{003C1550-2010-4924-A3E6-E0928A21337F}" type="pres">
      <dgm:prSet presAssocID="{BD91CE04-6D35-455B-BE85-1A9928162A1E}" presName="connTx" presStyleLbl="parChTrans1D2" presStyleIdx="9" presStyleCnt="11"/>
      <dgm:spPr/>
    </dgm:pt>
    <dgm:pt modelId="{4259557F-4C3E-4D76-B222-F972162F1798}" type="pres">
      <dgm:prSet presAssocID="{89B6D29E-7D6B-4B0A-A905-EF1C5944C322}" presName="node" presStyleLbl="node1" presStyleIdx="9" presStyleCnt="11">
        <dgm:presLayoutVars>
          <dgm:bulletEnabled val="1"/>
        </dgm:presLayoutVars>
      </dgm:prSet>
      <dgm:spPr/>
    </dgm:pt>
    <dgm:pt modelId="{896C915F-B1AB-4CB0-AB5B-B89457F180A0}" type="pres">
      <dgm:prSet presAssocID="{B15CF8CD-8D21-471F-89FC-11583FD0CE79}" presName="Name9" presStyleLbl="parChTrans1D2" presStyleIdx="10" presStyleCnt="11"/>
      <dgm:spPr/>
    </dgm:pt>
    <dgm:pt modelId="{4CB995B9-3169-43EF-AA9E-9DB87585E210}" type="pres">
      <dgm:prSet presAssocID="{B15CF8CD-8D21-471F-89FC-11583FD0CE79}" presName="connTx" presStyleLbl="parChTrans1D2" presStyleIdx="10" presStyleCnt="11"/>
      <dgm:spPr/>
    </dgm:pt>
    <dgm:pt modelId="{C35554C4-51CE-45C7-9B33-BB62B4A7D3D0}" type="pres">
      <dgm:prSet presAssocID="{FDB7F7D8-7FF4-412E-A9FE-E29B9AC74E40}" presName="node" presStyleLbl="node1" presStyleIdx="10" presStyleCnt="11">
        <dgm:presLayoutVars>
          <dgm:bulletEnabled val="1"/>
        </dgm:presLayoutVars>
      </dgm:prSet>
      <dgm:spPr/>
    </dgm:pt>
  </dgm:ptLst>
  <dgm:cxnLst>
    <dgm:cxn modelId="{1FAD5D06-31E2-4BF4-848C-1FF2D78EC677}" srcId="{BC66EA68-6926-42ED-A734-D4885CEDA43C}" destId="{F852CFAC-1672-4F9F-B194-83A0F12BF0E0}" srcOrd="7" destOrd="0" parTransId="{2DF9DD15-F57F-4156-AB8B-7ECAB935C464}" sibTransId="{3E13FED6-6010-4D4C-A050-FD83156F83E6}"/>
    <dgm:cxn modelId="{1C03DD06-8AD8-497D-A5C0-97B64315CFEB}" type="presOf" srcId="{5405D29D-111D-401E-9646-1EFB732D2806}" destId="{8798D0F0-73A8-4091-8754-82B94054D9C1}" srcOrd="0" destOrd="0" presId="urn:microsoft.com/office/officeart/2005/8/layout/radial1"/>
    <dgm:cxn modelId="{1B2EFD0A-0D72-4D43-B0D0-CD391C0FC5F4}" type="presOf" srcId="{489D89B3-36FF-473C-A260-BDD24649C930}" destId="{F0DE42A4-4080-42FA-AB90-7F8797321099}" srcOrd="0" destOrd="0" presId="urn:microsoft.com/office/officeart/2005/8/layout/radial1"/>
    <dgm:cxn modelId="{97B76614-14AB-4C4A-A173-0A0ADA22EF41}" type="presOf" srcId="{4BCBC52B-E971-4C63-9588-723ADF56AD2D}" destId="{E99E704F-D87B-4B9C-9E2B-DD26B12DF228}" srcOrd="0" destOrd="0" presId="urn:microsoft.com/office/officeart/2005/8/layout/radial1"/>
    <dgm:cxn modelId="{30685517-3680-4C56-BFE5-EFD2E9CBCC52}" type="presOf" srcId="{89B6D29E-7D6B-4B0A-A905-EF1C5944C322}" destId="{4259557F-4C3E-4D76-B222-F972162F1798}" srcOrd="0" destOrd="0" presId="urn:microsoft.com/office/officeart/2005/8/layout/radial1"/>
    <dgm:cxn modelId="{449CBA1F-1E33-491A-9B4C-9FB594D7A7A8}" type="presOf" srcId="{A70713A3-0ED3-4A48-B6EC-68A5CCAEEAF7}" destId="{3AB2F65C-5D31-4ED3-9FB2-5433296ED502}" srcOrd="0" destOrd="0" presId="urn:microsoft.com/office/officeart/2005/8/layout/radial1"/>
    <dgm:cxn modelId="{06A35722-6146-41DF-8784-72FB21EC9040}" type="presOf" srcId="{BE2D7E2A-7171-452E-8E7B-66996F11E300}" destId="{BCF53B7E-7CB0-409A-8EF3-52286F3DAB62}" srcOrd="0" destOrd="0" presId="urn:microsoft.com/office/officeart/2005/8/layout/radial1"/>
    <dgm:cxn modelId="{A0453E23-91C9-480D-AB4E-A74A49CB6837}" srcId="{BC66EA68-6926-42ED-A734-D4885CEDA43C}" destId="{B9CF78E8-13AA-4025-ABF8-35470D44AFF4}" srcOrd="1" destOrd="0" parTransId="{83D88440-979F-4768-A9BC-88FEB8304B6D}" sibTransId="{6CC62212-88CA-4198-8DB4-156457D2E52C}"/>
    <dgm:cxn modelId="{F4220525-154F-4B44-973F-197A55650A42}" type="presOf" srcId="{F852CFAC-1672-4F9F-B194-83A0F12BF0E0}" destId="{643EA8AB-6F69-4F00-BC56-0E2725728BC9}" srcOrd="0" destOrd="0" presId="urn:microsoft.com/office/officeart/2005/8/layout/radial1"/>
    <dgm:cxn modelId="{50D13925-602B-413F-B468-F103744CFF14}" srcId="{BC66EA68-6926-42ED-A734-D4885CEDA43C}" destId="{489D89B3-36FF-473C-A260-BDD24649C930}" srcOrd="3" destOrd="0" parTransId="{A70713A3-0ED3-4A48-B6EC-68A5CCAEEAF7}" sibTransId="{94CC9AD8-F55E-4F8B-916B-A8128703A80D}"/>
    <dgm:cxn modelId="{28F15126-B427-4801-A125-D7DD0B895275}" type="presOf" srcId="{B15CF8CD-8D21-471F-89FC-11583FD0CE79}" destId="{896C915F-B1AB-4CB0-AB5B-B89457F180A0}" srcOrd="0" destOrd="0" presId="urn:microsoft.com/office/officeart/2005/8/layout/radial1"/>
    <dgm:cxn modelId="{E81EDB2C-671E-40E0-AD0C-CBDD15C1BD41}" srcId="{4CFF4EBE-1A86-43AF-833A-179F6102379C}" destId="{BC66EA68-6926-42ED-A734-D4885CEDA43C}" srcOrd="0" destOrd="0" parTransId="{181EA7C3-8C38-4683-9661-B35AD1711A7E}" sibTransId="{ABB36DD9-2EB7-4215-87CF-A3C10C7B18EB}"/>
    <dgm:cxn modelId="{04913E30-EF20-4AD2-84FA-0A78E454660B}" srcId="{BC66EA68-6926-42ED-A734-D4885CEDA43C}" destId="{D9338C7C-55A2-416F-83D3-6730509C806B}" srcOrd="6" destOrd="0" parTransId="{BFBC49B1-EC61-424A-9ECA-35300671C83A}" sibTransId="{DEBFED01-D710-43EF-894B-09BEB8252F19}"/>
    <dgm:cxn modelId="{6BBC5035-4B11-47B0-8858-6B0F1F24C146}" type="presOf" srcId="{58DB6707-AA21-4761-AACD-ABEB282C50BE}" destId="{AE9F8141-C862-4775-91B2-9A19B7F6E162}" srcOrd="0" destOrd="0" presId="urn:microsoft.com/office/officeart/2005/8/layout/radial1"/>
    <dgm:cxn modelId="{62C0733C-B9BD-4D69-AB8D-C16DA222A3C6}" type="presOf" srcId="{43E7E7F4-45C9-4888-B2C2-9827BDCF154E}" destId="{6C33567E-6E3B-473F-A77F-6006C6B3C566}" srcOrd="1" destOrd="0" presId="urn:microsoft.com/office/officeart/2005/8/layout/radial1"/>
    <dgm:cxn modelId="{559A163E-22DB-4398-857D-AB0B2CC6AF0E}" type="presOf" srcId="{FDB7F7D8-7FF4-412E-A9FE-E29B9AC74E40}" destId="{C35554C4-51CE-45C7-9B33-BB62B4A7D3D0}" srcOrd="0" destOrd="0" presId="urn:microsoft.com/office/officeart/2005/8/layout/radial1"/>
    <dgm:cxn modelId="{2C595240-2916-40EE-883E-D9D708DB8A28}" type="presOf" srcId="{43E7E7F4-45C9-4888-B2C2-9827BDCF154E}" destId="{F240C696-2BFE-4780-BB2E-0C46132D35D5}" srcOrd="0" destOrd="0" presId="urn:microsoft.com/office/officeart/2005/8/layout/radial1"/>
    <dgm:cxn modelId="{98AB1D67-A56E-497E-8FAE-40E8D6A7BB40}" type="presOf" srcId="{B15CF8CD-8D21-471F-89FC-11583FD0CE79}" destId="{4CB995B9-3169-43EF-AA9E-9DB87585E210}" srcOrd="1" destOrd="0" presId="urn:microsoft.com/office/officeart/2005/8/layout/radial1"/>
    <dgm:cxn modelId="{37C99768-2C3C-4A95-BEAB-A9692CC662D3}" type="presOf" srcId="{BD91CE04-6D35-455B-BE85-1A9928162A1E}" destId="{7FAABF30-0BF0-4051-8A72-C34057FF7F65}" srcOrd="0" destOrd="0" presId="urn:microsoft.com/office/officeart/2005/8/layout/radial1"/>
    <dgm:cxn modelId="{88BD2A6A-9658-49D5-AD80-B2DC7D6BF86D}" type="presOf" srcId="{2DF9DD15-F57F-4156-AB8B-7ECAB935C464}" destId="{A0700495-8AB0-43DB-9070-EF94D5ACBE28}" srcOrd="0" destOrd="0" presId="urn:microsoft.com/office/officeart/2005/8/layout/radial1"/>
    <dgm:cxn modelId="{82CF6972-8C6E-45DA-BFB4-8C81A91B6C84}" srcId="{BC66EA68-6926-42ED-A734-D4885CEDA43C}" destId="{5405D29D-111D-401E-9646-1EFB732D2806}" srcOrd="5" destOrd="0" parTransId="{58DB6707-AA21-4761-AACD-ABEB282C50BE}" sibTransId="{7BB09BBB-EEFE-48FE-888C-B0318CDA26EC}"/>
    <dgm:cxn modelId="{07FC7B5A-C571-411A-AC32-FC30FFFE9412}" type="presOf" srcId="{BD91CE04-6D35-455B-BE85-1A9928162A1E}" destId="{003C1550-2010-4924-A3E6-E0928A21337F}" srcOrd="1" destOrd="0" presId="urn:microsoft.com/office/officeart/2005/8/layout/radial1"/>
    <dgm:cxn modelId="{56C7877B-33D3-4071-93F8-C572C72B7915}" type="presOf" srcId="{58DB6707-AA21-4761-AACD-ABEB282C50BE}" destId="{B06E03B4-4A85-4CC7-99CB-E95C30C3F1DB}" srcOrd="1" destOrd="0" presId="urn:microsoft.com/office/officeart/2005/8/layout/radial1"/>
    <dgm:cxn modelId="{8B5D4581-4A3C-407E-8957-768E035F493B}" type="presOf" srcId="{A70713A3-0ED3-4A48-B6EC-68A5CCAEEAF7}" destId="{A9F00118-563C-43F7-9002-2BD8EFBA32B3}" srcOrd="1" destOrd="0" presId="urn:microsoft.com/office/officeart/2005/8/layout/radial1"/>
    <dgm:cxn modelId="{380B1189-BFD9-4570-BDA7-9DFE7F23C6CC}" srcId="{BC66EA68-6926-42ED-A734-D4885CEDA43C}" destId="{89B6D29E-7D6B-4B0A-A905-EF1C5944C322}" srcOrd="9" destOrd="0" parTransId="{BD91CE04-6D35-455B-BE85-1A9928162A1E}" sibTransId="{01F48F58-469B-4CEA-B0C7-341C5689F3D9}"/>
    <dgm:cxn modelId="{56CC5392-52F5-46D6-9036-73E885D8B8EA}" type="presOf" srcId="{286C5D1E-8856-4941-9C28-8E92FDC4E3D9}" destId="{137946B1-A8CE-46E6-AA7D-634B8EE7F7A9}" srcOrd="0" destOrd="0" presId="urn:microsoft.com/office/officeart/2005/8/layout/radial1"/>
    <dgm:cxn modelId="{59B46293-E571-4D44-9A72-145ACA170633}" srcId="{BC66EA68-6926-42ED-A734-D4885CEDA43C}" destId="{A9284B81-6221-43F0-9272-7650AB53BD5D}" srcOrd="2" destOrd="0" parTransId="{43E7E7F4-45C9-4888-B2C2-9827BDCF154E}" sibTransId="{B6F2CF83-CF60-4185-98CA-777CBFC8F3BD}"/>
    <dgm:cxn modelId="{0CEF4F99-04C3-49BF-A7DC-885C02D9C3A4}" type="presOf" srcId="{BFBC49B1-EC61-424A-9ECA-35300671C83A}" destId="{330A9DDB-7F7E-414A-80DA-3071E09A2D4B}" srcOrd="1" destOrd="0" presId="urn:microsoft.com/office/officeart/2005/8/layout/radial1"/>
    <dgm:cxn modelId="{24B7369A-EDBC-40A6-B5E6-7828C13037CD}" type="presOf" srcId="{A9284B81-6221-43F0-9272-7650AB53BD5D}" destId="{1BF9FA5D-A06A-425B-A3ED-523779A96DA5}" srcOrd="0" destOrd="0" presId="urn:microsoft.com/office/officeart/2005/8/layout/radial1"/>
    <dgm:cxn modelId="{7E08769D-EED9-4B4D-B67C-B2667E53ACB6}" type="presOf" srcId="{B9CF78E8-13AA-4025-ABF8-35470D44AFF4}" destId="{B520DFE4-6ED1-44EA-973E-38B8692F62DF}" srcOrd="0" destOrd="0" presId="urn:microsoft.com/office/officeart/2005/8/layout/radial1"/>
    <dgm:cxn modelId="{3EB96FAA-B987-4682-B5E1-0C4932AE5BA7}" type="presOf" srcId="{BFBC49B1-EC61-424A-9ECA-35300671C83A}" destId="{1D8B5A74-26DE-4614-B734-8C2BD658576D}" srcOrd="0" destOrd="0" presId="urn:microsoft.com/office/officeart/2005/8/layout/radial1"/>
    <dgm:cxn modelId="{170F8CAA-ECF8-4A8B-961C-91212B6616EC}" type="presOf" srcId="{9931C2F5-1B06-4312-B756-7484946410E7}" destId="{67F4A749-76CF-4C49-8627-A548791EE4DF}" srcOrd="1" destOrd="0" presId="urn:microsoft.com/office/officeart/2005/8/layout/radial1"/>
    <dgm:cxn modelId="{3D8ABBAF-8E76-473E-8AA4-13139645B098}" srcId="{BC66EA68-6926-42ED-A734-D4885CEDA43C}" destId="{DACA1203-4248-4C1C-AB82-E543A483057B}" srcOrd="4" destOrd="0" parTransId="{4BCBC52B-E971-4C63-9588-723ADF56AD2D}" sibTransId="{4EDF70C1-52B1-4B65-B7EF-9B46F77AC545}"/>
    <dgm:cxn modelId="{FFD57AB2-FEA8-4311-8AF9-FAD950BD4E58}" type="presOf" srcId="{BC66EA68-6926-42ED-A734-D4885CEDA43C}" destId="{644D5309-8A6A-4B8C-9881-62CEFA6B4B8B}" srcOrd="0" destOrd="0" presId="urn:microsoft.com/office/officeart/2005/8/layout/radial1"/>
    <dgm:cxn modelId="{857DADBD-61FF-4B99-ACEA-FDF34B3A6828}" type="presOf" srcId="{4BCBC52B-E971-4C63-9588-723ADF56AD2D}" destId="{8405159A-2168-4FD4-8812-E27133BF19B2}" srcOrd="1" destOrd="0" presId="urn:microsoft.com/office/officeart/2005/8/layout/radial1"/>
    <dgm:cxn modelId="{72DFE4BD-70D5-4308-A35A-FB9DF6B46C1D}" type="presOf" srcId="{83D88440-979F-4768-A9BC-88FEB8304B6D}" destId="{926793DD-954A-48AF-9B13-B4BA9004786A}" srcOrd="1" destOrd="0" presId="urn:microsoft.com/office/officeart/2005/8/layout/radial1"/>
    <dgm:cxn modelId="{BF32DDC6-2CE0-4F6E-A6D3-74766FC988C7}" type="presOf" srcId="{83D88440-979F-4768-A9BC-88FEB8304B6D}" destId="{8F900E06-E0A5-4EF5-AEDC-F5BB406C5875}" srcOrd="0" destOrd="0" presId="urn:microsoft.com/office/officeart/2005/8/layout/radial1"/>
    <dgm:cxn modelId="{105793CE-10EF-42D7-8E92-AD1F2FD19CEC}" type="presOf" srcId="{2DF9DD15-F57F-4156-AB8B-7ECAB935C464}" destId="{F3A9BE7F-FEB9-449A-8667-B02859AD2EAF}" srcOrd="1" destOrd="0" presId="urn:microsoft.com/office/officeart/2005/8/layout/radial1"/>
    <dgm:cxn modelId="{640550DA-6A3C-4AC0-AB67-0B32D66E48AF}" srcId="{BC66EA68-6926-42ED-A734-D4885CEDA43C}" destId="{FDB7F7D8-7FF4-412E-A9FE-E29B9AC74E40}" srcOrd="10" destOrd="0" parTransId="{B15CF8CD-8D21-471F-89FC-11583FD0CE79}" sibTransId="{85F57615-CD22-4C7B-8EEC-E11EFE39A4A1}"/>
    <dgm:cxn modelId="{2BDEDCDB-ABEA-4B84-BB18-A132D23F9095}" type="presOf" srcId="{D9338C7C-55A2-416F-83D3-6730509C806B}" destId="{D232B07C-A859-48BD-9146-012F6B6C98F3}" srcOrd="0" destOrd="0" presId="urn:microsoft.com/office/officeart/2005/8/layout/radial1"/>
    <dgm:cxn modelId="{892495DD-DC3C-43CE-B9FA-8ECA91144861}" type="presOf" srcId="{BE2D7E2A-7171-452E-8E7B-66996F11E300}" destId="{220B23B5-1D79-4938-AC4C-01FB92F04EB0}" srcOrd="1" destOrd="0" presId="urn:microsoft.com/office/officeart/2005/8/layout/radial1"/>
    <dgm:cxn modelId="{754737E3-0158-4A27-9C2A-BE5CBD1C72B6}" type="presOf" srcId="{9931C2F5-1B06-4312-B756-7484946410E7}" destId="{1304A0CB-6872-4C77-B9E5-20D6DDAF881C}" srcOrd="0" destOrd="0" presId="urn:microsoft.com/office/officeart/2005/8/layout/radial1"/>
    <dgm:cxn modelId="{3E1614F5-3874-47DE-9588-818B65591FD6}" type="presOf" srcId="{4CFF4EBE-1A86-43AF-833A-179F6102379C}" destId="{A1029409-211F-4A26-83DA-F3F5BFF35B66}" srcOrd="0" destOrd="0" presId="urn:microsoft.com/office/officeart/2005/8/layout/radial1"/>
    <dgm:cxn modelId="{872757F8-112F-48D3-9C59-CB4CE26336CE}" srcId="{BC66EA68-6926-42ED-A734-D4885CEDA43C}" destId="{DCFFF604-7F2D-495D-8DD5-E84660971F5C}" srcOrd="8" destOrd="0" parTransId="{BE2D7E2A-7171-452E-8E7B-66996F11E300}" sibTransId="{1C533EDD-DF51-4487-8224-354DAD13A6FA}"/>
    <dgm:cxn modelId="{E0E783FB-1CA6-4296-B032-6C97E6EB288E}" type="presOf" srcId="{DACA1203-4248-4C1C-AB82-E543A483057B}" destId="{17FB0789-4B96-4CD5-A0CF-674295338C80}" srcOrd="0" destOrd="0" presId="urn:microsoft.com/office/officeart/2005/8/layout/radial1"/>
    <dgm:cxn modelId="{586EBAFB-724F-4D98-8DDF-FAF9705498AE}" type="presOf" srcId="{DCFFF604-7F2D-495D-8DD5-E84660971F5C}" destId="{5F4DF442-D5FB-41B0-8B23-3284A298EE8B}" srcOrd="0" destOrd="0" presId="urn:microsoft.com/office/officeart/2005/8/layout/radial1"/>
    <dgm:cxn modelId="{9F4D7AFD-56BC-465F-B0D2-D07953AE4925}" srcId="{BC66EA68-6926-42ED-A734-D4885CEDA43C}" destId="{286C5D1E-8856-4941-9C28-8E92FDC4E3D9}" srcOrd="0" destOrd="0" parTransId="{9931C2F5-1B06-4312-B756-7484946410E7}" sibTransId="{C96BEF17-8471-477F-BAFB-5133234E2E5F}"/>
    <dgm:cxn modelId="{7CE87B18-7703-4535-98F7-3616255C9197}" type="presParOf" srcId="{A1029409-211F-4A26-83DA-F3F5BFF35B66}" destId="{644D5309-8A6A-4B8C-9881-62CEFA6B4B8B}" srcOrd="0" destOrd="0" presId="urn:microsoft.com/office/officeart/2005/8/layout/radial1"/>
    <dgm:cxn modelId="{FA0EB087-60C1-433E-8A57-FB6540F7F1EE}" type="presParOf" srcId="{A1029409-211F-4A26-83DA-F3F5BFF35B66}" destId="{1304A0CB-6872-4C77-B9E5-20D6DDAF881C}" srcOrd="1" destOrd="0" presId="urn:microsoft.com/office/officeart/2005/8/layout/radial1"/>
    <dgm:cxn modelId="{48BCF039-D8F4-4738-922C-DFA5E9551A6F}" type="presParOf" srcId="{1304A0CB-6872-4C77-B9E5-20D6DDAF881C}" destId="{67F4A749-76CF-4C49-8627-A548791EE4DF}" srcOrd="0" destOrd="0" presId="urn:microsoft.com/office/officeart/2005/8/layout/radial1"/>
    <dgm:cxn modelId="{B2E5E90D-96B5-49FE-8F93-A85770663459}" type="presParOf" srcId="{A1029409-211F-4A26-83DA-F3F5BFF35B66}" destId="{137946B1-A8CE-46E6-AA7D-634B8EE7F7A9}" srcOrd="2" destOrd="0" presId="urn:microsoft.com/office/officeart/2005/8/layout/radial1"/>
    <dgm:cxn modelId="{A2EC2F69-C66D-44DD-A640-EDA8556AF49B}" type="presParOf" srcId="{A1029409-211F-4A26-83DA-F3F5BFF35B66}" destId="{8F900E06-E0A5-4EF5-AEDC-F5BB406C5875}" srcOrd="3" destOrd="0" presId="urn:microsoft.com/office/officeart/2005/8/layout/radial1"/>
    <dgm:cxn modelId="{3AFB1459-83F5-46F2-AEE2-627676571EA1}" type="presParOf" srcId="{8F900E06-E0A5-4EF5-AEDC-F5BB406C5875}" destId="{926793DD-954A-48AF-9B13-B4BA9004786A}" srcOrd="0" destOrd="0" presId="urn:microsoft.com/office/officeart/2005/8/layout/radial1"/>
    <dgm:cxn modelId="{87FA8379-08FC-413C-A21B-2D883A20035D}" type="presParOf" srcId="{A1029409-211F-4A26-83DA-F3F5BFF35B66}" destId="{B520DFE4-6ED1-44EA-973E-38B8692F62DF}" srcOrd="4" destOrd="0" presId="urn:microsoft.com/office/officeart/2005/8/layout/radial1"/>
    <dgm:cxn modelId="{088FCC93-83A0-49B8-AEAA-8250943F8155}" type="presParOf" srcId="{A1029409-211F-4A26-83DA-F3F5BFF35B66}" destId="{F240C696-2BFE-4780-BB2E-0C46132D35D5}" srcOrd="5" destOrd="0" presId="urn:microsoft.com/office/officeart/2005/8/layout/radial1"/>
    <dgm:cxn modelId="{D479F691-1980-4C03-90EF-2F04787BA148}" type="presParOf" srcId="{F240C696-2BFE-4780-BB2E-0C46132D35D5}" destId="{6C33567E-6E3B-473F-A77F-6006C6B3C566}" srcOrd="0" destOrd="0" presId="urn:microsoft.com/office/officeart/2005/8/layout/radial1"/>
    <dgm:cxn modelId="{AF1DC764-2937-4F19-922F-BB6348E04332}" type="presParOf" srcId="{A1029409-211F-4A26-83DA-F3F5BFF35B66}" destId="{1BF9FA5D-A06A-425B-A3ED-523779A96DA5}" srcOrd="6" destOrd="0" presId="urn:microsoft.com/office/officeart/2005/8/layout/radial1"/>
    <dgm:cxn modelId="{AB5CB568-6C73-4B86-B771-4936A368A131}" type="presParOf" srcId="{A1029409-211F-4A26-83DA-F3F5BFF35B66}" destId="{3AB2F65C-5D31-4ED3-9FB2-5433296ED502}" srcOrd="7" destOrd="0" presId="urn:microsoft.com/office/officeart/2005/8/layout/radial1"/>
    <dgm:cxn modelId="{E2C455B8-763F-410B-B931-9A16CE2909F4}" type="presParOf" srcId="{3AB2F65C-5D31-4ED3-9FB2-5433296ED502}" destId="{A9F00118-563C-43F7-9002-2BD8EFBA32B3}" srcOrd="0" destOrd="0" presId="urn:microsoft.com/office/officeart/2005/8/layout/radial1"/>
    <dgm:cxn modelId="{D0130E0D-6AA2-4D3F-ADA8-E10CC9CD0C7A}" type="presParOf" srcId="{A1029409-211F-4A26-83DA-F3F5BFF35B66}" destId="{F0DE42A4-4080-42FA-AB90-7F8797321099}" srcOrd="8" destOrd="0" presId="urn:microsoft.com/office/officeart/2005/8/layout/radial1"/>
    <dgm:cxn modelId="{F59F25F9-6300-445F-9B02-E390E0D458A2}" type="presParOf" srcId="{A1029409-211F-4A26-83DA-F3F5BFF35B66}" destId="{E99E704F-D87B-4B9C-9E2B-DD26B12DF228}" srcOrd="9" destOrd="0" presId="urn:microsoft.com/office/officeart/2005/8/layout/radial1"/>
    <dgm:cxn modelId="{4EB8B56A-A97F-4FC6-8F47-CBABF6FFE5B4}" type="presParOf" srcId="{E99E704F-D87B-4B9C-9E2B-DD26B12DF228}" destId="{8405159A-2168-4FD4-8812-E27133BF19B2}" srcOrd="0" destOrd="0" presId="urn:microsoft.com/office/officeart/2005/8/layout/radial1"/>
    <dgm:cxn modelId="{E42FB0EB-885C-4AC3-BB29-76822551881D}" type="presParOf" srcId="{A1029409-211F-4A26-83DA-F3F5BFF35B66}" destId="{17FB0789-4B96-4CD5-A0CF-674295338C80}" srcOrd="10" destOrd="0" presId="urn:microsoft.com/office/officeart/2005/8/layout/radial1"/>
    <dgm:cxn modelId="{509B3193-6FEA-4937-9EE5-F8D4BB392B59}" type="presParOf" srcId="{A1029409-211F-4A26-83DA-F3F5BFF35B66}" destId="{AE9F8141-C862-4775-91B2-9A19B7F6E162}" srcOrd="11" destOrd="0" presId="urn:microsoft.com/office/officeart/2005/8/layout/radial1"/>
    <dgm:cxn modelId="{30C0AE79-4E18-48D1-83B8-F80A2E79B848}" type="presParOf" srcId="{AE9F8141-C862-4775-91B2-9A19B7F6E162}" destId="{B06E03B4-4A85-4CC7-99CB-E95C30C3F1DB}" srcOrd="0" destOrd="0" presId="urn:microsoft.com/office/officeart/2005/8/layout/radial1"/>
    <dgm:cxn modelId="{70F9EBA5-EC44-40F6-9E8F-C4E273A6BBBC}" type="presParOf" srcId="{A1029409-211F-4A26-83DA-F3F5BFF35B66}" destId="{8798D0F0-73A8-4091-8754-82B94054D9C1}" srcOrd="12" destOrd="0" presId="urn:microsoft.com/office/officeart/2005/8/layout/radial1"/>
    <dgm:cxn modelId="{2203D416-63B6-4DEB-87D6-547FC0B6A93E}" type="presParOf" srcId="{A1029409-211F-4A26-83DA-F3F5BFF35B66}" destId="{1D8B5A74-26DE-4614-B734-8C2BD658576D}" srcOrd="13" destOrd="0" presId="urn:microsoft.com/office/officeart/2005/8/layout/radial1"/>
    <dgm:cxn modelId="{BD9869F8-F790-4FDF-A25C-A8413CB863B2}" type="presParOf" srcId="{1D8B5A74-26DE-4614-B734-8C2BD658576D}" destId="{330A9DDB-7F7E-414A-80DA-3071E09A2D4B}" srcOrd="0" destOrd="0" presId="urn:microsoft.com/office/officeart/2005/8/layout/radial1"/>
    <dgm:cxn modelId="{337FDF90-F046-49EE-A6ED-2C7BFCDBEF94}" type="presParOf" srcId="{A1029409-211F-4A26-83DA-F3F5BFF35B66}" destId="{D232B07C-A859-48BD-9146-012F6B6C98F3}" srcOrd="14" destOrd="0" presId="urn:microsoft.com/office/officeart/2005/8/layout/radial1"/>
    <dgm:cxn modelId="{A739567E-9254-4DAA-990A-BF4971127EA5}" type="presParOf" srcId="{A1029409-211F-4A26-83DA-F3F5BFF35B66}" destId="{A0700495-8AB0-43DB-9070-EF94D5ACBE28}" srcOrd="15" destOrd="0" presId="urn:microsoft.com/office/officeart/2005/8/layout/radial1"/>
    <dgm:cxn modelId="{1A8007B0-A04E-49CE-8C16-5D656C646310}" type="presParOf" srcId="{A0700495-8AB0-43DB-9070-EF94D5ACBE28}" destId="{F3A9BE7F-FEB9-449A-8667-B02859AD2EAF}" srcOrd="0" destOrd="0" presId="urn:microsoft.com/office/officeart/2005/8/layout/radial1"/>
    <dgm:cxn modelId="{8791DBCE-C634-43D3-AE8B-84F5E29FC4EF}" type="presParOf" srcId="{A1029409-211F-4A26-83DA-F3F5BFF35B66}" destId="{643EA8AB-6F69-4F00-BC56-0E2725728BC9}" srcOrd="16" destOrd="0" presId="urn:microsoft.com/office/officeart/2005/8/layout/radial1"/>
    <dgm:cxn modelId="{F553DAB0-05B3-473D-B78B-6E11C7AE348E}" type="presParOf" srcId="{A1029409-211F-4A26-83DA-F3F5BFF35B66}" destId="{BCF53B7E-7CB0-409A-8EF3-52286F3DAB62}" srcOrd="17" destOrd="0" presId="urn:microsoft.com/office/officeart/2005/8/layout/radial1"/>
    <dgm:cxn modelId="{1A055C73-D297-4151-9003-06595BB9B91D}" type="presParOf" srcId="{BCF53B7E-7CB0-409A-8EF3-52286F3DAB62}" destId="{220B23B5-1D79-4938-AC4C-01FB92F04EB0}" srcOrd="0" destOrd="0" presId="urn:microsoft.com/office/officeart/2005/8/layout/radial1"/>
    <dgm:cxn modelId="{375371AA-3395-40C9-9ABD-B56383A83C8E}" type="presParOf" srcId="{A1029409-211F-4A26-83DA-F3F5BFF35B66}" destId="{5F4DF442-D5FB-41B0-8B23-3284A298EE8B}" srcOrd="18" destOrd="0" presId="urn:microsoft.com/office/officeart/2005/8/layout/radial1"/>
    <dgm:cxn modelId="{D1090900-9D8D-4DBA-83BD-F293AFB3CE0E}" type="presParOf" srcId="{A1029409-211F-4A26-83DA-F3F5BFF35B66}" destId="{7FAABF30-0BF0-4051-8A72-C34057FF7F65}" srcOrd="19" destOrd="0" presId="urn:microsoft.com/office/officeart/2005/8/layout/radial1"/>
    <dgm:cxn modelId="{39C21A68-8C07-48AA-A570-2E61F9F21515}" type="presParOf" srcId="{7FAABF30-0BF0-4051-8A72-C34057FF7F65}" destId="{003C1550-2010-4924-A3E6-E0928A21337F}" srcOrd="0" destOrd="0" presId="urn:microsoft.com/office/officeart/2005/8/layout/radial1"/>
    <dgm:cxn modelId="{EF612734-DC48-4599-A8FD-092BDFA00F6A}" type="presParOf" srcId="{A1029409-211F-4A26-83DA-F3F5BFF35B66}" destId="{4259557F-4C3E-4D76-B222-F972162F1798}" srcOrd="20" destOrd="0" presId="urn:microsoft.com/office/officeart/2005/8/layout/radial1"/>
    <dgm:cxn modelId="{564C0337-E05D-4672-8E2E-E99976FC9B14}" type="presParOf" srcId="{A1029409-211F-4A26-83DA-F3F5BFF35B66}" destId="{896C915F-B1AB-4CB0-AB5B-B89457F180A0}" srcOrd="21" destOrd="0" presId="urn:microsoft.com/office/officeart/2005/8/layout/radial1"/>
    <dgm:cxn modelId="{8A7938BB-7DF2-434E-9BA1-B9AF65DC97BE}" type="presParOf" srcId="{896C915F-B1AB-4CB0-AB5B-B89457F180A0}" destId="{4CB995B9-3169-43EF-AA9E-9DB87585E210}" srcOrd="0" destOrd="0" presId="urn:microsoft.com/office/officeart/2005/8/layout/radial1"/>
    <dgm:cxn modelId="{A7D3AC93-922D-4372-8CC2-B2AF4628B36A}" type="presParOf" srcId="{A1029409-211F-4A26-83DA-F3F5BFF35B66}" destId="{C35554C4-51CE-45C7-9B33-BB62B4A7D3D0}" srcOrd="2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EC21AD-37F2-441B-88A7-22E4F0FD0A56}"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C2FCB95B-CE52-4CB7-8671-3AEE40774EE8}" type="pres">
      <dgm:prSet presAssocID="{A9EC21AD-37F2-441B-88A7-22E4F0FD0A56}" presName="Name0" presStyleCnt="0">
        <dgm:presLayoutVars>
          <dgm:chMax val="7"/>
          <dgm:dir/>
          <dgm:resizeHandles val="exact"/>
        </dgm:presLayoutVars>
      </dgm:prSet>
      <dgm:spPr/>
    </dgm:pt>
  </dgm:ptLst>
  <dgm:cxnLst>
    <dgm:cxn modelId="{5F09FB37-7BE9-40E5-B77B-B8E79AF77AE3}" type="presOf" srcId="{A9EC21AD-37F2-441B-88A7-22E4F0FD0A56}" destId="{C2FCB95B-CE52-4CB7-8671-3AEE40774EE8}"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9EC21AD-37F2-441B-88A7-22E4F0FD0A56}"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GB"/>
        </a:p>
      </dgm:t>
    </dgm:pt>
    <dgm:pt modelId="{05F3714A-B667-4933-B069-E003D4A9698F}">
      <dgm:prSet phldrT="[Text]"/>
      <dgm:spPr>
        <a:solidFill>
          <a:schemeClr val="accent2">
            <a:alpha val="50000"/>
          </a:schemeClr>
        </a:solidFill>
      </dgm:spPr>
      <dgm:t>
        <a:bodyPr/>
        <a:lstStyle/>
        <a:p>
          <a:r>
            <a:rPr lang="en-US"/>
            <a:t>Discovery</a:t>
          </a:r>
          <a:endParaRPr lang="en-GB"/>
        </a:p>
      </dgm:t>
    </dgm:pt>
    <dgm:pt modelId="{F0586532-265A-453D-916D-CE4C7B3EA596}" type="parTrans" cxnId="{7B88916E-7AAF-4410-9DF6-A9030C9ED50C}">
      <dgm:prSet/>
      <dgm:spPr/>
      <dgm:t>
        <a:bodyPr/>
        <a:lstStyle/>
        <a:p>
          <a:endParaRPr lang="en-GB"/>
        </a:p>
      </dgm:t>
    </dgm:pt>
    <dgm:pt modelId="{5C010047-35D1-4077-A1EE-C8FC7CBFDC6B}" type="sibTrans" cxnId="{7B88916E-7AAF-4410-9DF6-A9030C9ED50C}">
      <dgm:prSet/>
      <dgm:spPr/>
      <dgm:t>
        <a:bodyPr/>
        <a:lstStyle/>
        <a:p>
          <a:endParaRPr lang="en-GB"/>
        </a:p>
      </dgm:t>
    </dgm:pt>
    <dgm:pt modelId="{CB7A9F88-FD64-4A83-B340-9E9D1A6D140C}">
      <dgm:prSet phldrT="[Text]"/>
      <dgm:spPr/>
      <dgm:t>
        <a:bodyPr/>
        <a:lstStyle/>
        <a:p>
          <a:r>
            <a:rPr lang="en-US"/>
            <a:t>Communication</a:t>
          </a:r>
          <a:endParaRPr lang="en-GB"/>
        </a:p>
      </dgm:t>
    </dgm:pt>
    <dgm:pt modelId="{C87A8C98-C2A4-4A4B-A359-4EE025011CC2}" type="parTrans" cxnId="{CF9D27CA-A473-4B2A-B1D1-516A7709CDE7}">
      <dgm:prSet/>
      <dgm:spPr/>
      <dgm:t>
        <a:bodyPr/>
        <a:lstStyle/>
        <a:p>
          <a:endParaRPr lang="en-GB"/>
        </a:p>
      </dgm:t>
    </dgm:pt>
    <dgm:pt modelId="{CBEAD681-88B3-4638-85B2-E1A7A11F273F}" type="sibTrans" cxnId="{CF9D27CA-A473-4B2A-B1D1-516A7709CDE7}">
      <dgm:prSet/>
      <dgm:spPr/>
      <dgm:t>
        <a:bodyPr/>
        <a:lstStyle/>
        <a:p>
          <a:endParaRPr lang="en-GB"/>
        </a:p>
      </dgm:t>
    </dgm:pt>
    <dgm:pt modelId="{5FD3252F-B2C2-4907-B79E-E4FFBC5E3637}">
      <dgm:prSet phldrT="[Text]"/>
      <dgm:spPr>
        <a:solidFill>
          <a:schemeClr val="accent5">
            <a:alpha val="50000"/>
          </a:schemeClr>
        </a:solidFill>
      </dgm:spPr>
      <dgm:t>
        <a:bodyPr/>
        <a:lstStyle/>
        <a:p>
          <a:r>
            <a:rPr lang="en-US"/>
            <a:t>Data &amp; Security</a:t>
          </a:r>
          <a:endParaRPr lang="en-GB"/>
        </a:p>
      </dgm:t>
    </dgm:pt>
    <dgm:pt modelId="{63322674-AA28-44F8-8049-169A7D604F46}" type="parTrans" cxnId="{625D1D85-E5E0-4252-8352-D8B63CE515C0}">
      <dgm:prSet/>
      <dgm:spPr/>
      <dgm:t>
        <a:bodyPr/>
        <a:lstStyle/>
        <a:p>
          <a:endParaRPr lang="en-GB"/>
        </a:p>
      </dgm:t>
    </dgm:pt>
    <dgm:pt modelId="{1B175D7C-5ACF-43EA-94F4-5F5ADF6D3FB8}" type="sibTrans" cxnId="{625D1D85-E5E0-4252-8352-D8B63CE515C0}">
      <dgm:prSet/>
      <dgm:spPr/>
      <dgm:t>
        <a:bodyPr/>
        <a:lstStyle/>
        <a:p>
          <a:endParaRPr lang="en-GB"/>
        </a:p>
      </dgm:t>
    </dgm:pt>
    <dgm:pt modelId="{C2FCB95B-CE52-4CB7-8671-3AEE40774EE8}" type="pres">
      <dgm:prSet presAssocID="{A9EC21AD-37F2-441B-88A7-22E4F0FD0A56}" presName="Name0" presStyleCnt="0">
        <dgm:presLayoutVars>
          <dgm:chMax val="7"/>
          <dgm:dir/>
          <dgm:resizeHandles val="exact"/>
        </dgm:presLayoutVars>
      </dgm:prSet>
      <dgm:spPr/>
    </dgm:pt>
    <dgm:pt modelId="{DD9BB10A-B974-4C82-8568-D2477333ED14}" type="pres">
      <dgm:prSet presAssocID="{A9EC21AD-37F2-441B-88A7-22E4F0FD0A56}" presName="ellipse1" presStyleLbl="vennNode1" presStyleIdx="0" presStyleCnt="3" custLinFactNeighborX="15196" custLinFactNeighborY="-349">
        <dgm:presLayoutVars>
          <dgm:bulletEnabled val="1"/>
        </dgm:presLayoutVars>
      </dgm:prSet>
      <dgm:spPr/>
    </dgm:pt>
    <dgm:pt modelId="{F000D908-0A72-4A5F-919E-CA1DFBE4DA18}" type="pres">
      <dgm:prSet presAssocID="{A9EC21AD-37F2-441B-88A7-22E4F0FD0A56}" presName="ellipse2" presStyleLbl="vennNode1" presStyleIdx="1" presStyleCnt="3">
        <dgm:presLayoutVars>
          <dgm:bulletEnabled val="1"/>
        </dgm:presLayoutVars>
      </dgm:prSet>
      <dgm:spPr/>
    </dgm:pt>
    <dgm:pt modelId="{17D2D4D2-A8D1-4EE6-9323-CD078B5BAD45}" type="pres">
      <dgm:prSet presAssocID="{A9EC21AD-37F2-441B-88A7-22E4F0FD0A56}" presName="ellipse3" presStyleLbl="vennNode1" presStyleIdx="2" presStyleCnt="3" custLinFactNeighborX="-12158" custLinFactNeighborY="31">
        <dgm:presLayoutVars>
          <dgm:bulletEnabled val="1"/>
        </dgm:presLayoutVars>
      </dgm:prSet>
      <dgm:spPr/>
    </dgm:pt>
  </dgm:ptLst>
  <dgm:cxnLst>
    <dgm:cxn modelId="{5F09FB37-7BE9-40E5-B77B-B8E79AF77AE3}" type="presOf" srcId="{A9EC21AD-37F2-441B-88A7-22E4F0FD0A56}" destId="{C2FCB95B-CE52-4CB7-8671-3AEE40774EE8}" srcOrd="0" destOrd="0" presId="urn:microsoft.com/office/officeart/2005/8/layout/rings+Icon"/>
    <dgm:cxn modelId="{0BA7D54C-BC8B-45A3-BD34-CBDF1E9F8F14}" type="presOf" srcId="{5FD3252F-B2C2-4907-B79E-E4FFBC5E3637}" destId="{17D2D4D2-A8D1-4EE6-9323-CD078B5BAD45}" srcOrd="0" destOrd="0" presId="urn:microsoft.com/office/officeart/2005/8/layout/rings+Icon"/>
    <dgm:cxn modelId="{7B88916E-7AAF-4410-9DF6-A9030C9ED50C}" srcId="{A9EC21AD-37F2-441B-88A7-22E4F0FD0A56}" destId="{05F3714A-B667-4933-B069-E003D4A9698F}" srcOrd="0" destOrd="0" parTransId="{F0586532-265A-453D-916D-CE4C7B3EA596}" sibTransId="{5C010047-35D1-4077-A1EE-C8FC7CBFDC6B}"/>
    <dgm:cxn modelId="{625D1D85-E5E0-4252-8352-D8B63CE515C0}" srcId="{A9EC21AD-37F2-441B-88A7-22E4F0FD0A56}" destId="{5FD3252F-B2C2-4907-B79E-E4FFBC5E3637}" srcOrd="2" destOrd="0" parTransId="{63322674-AA28-44F8-8049-169A7D604F46}" sibTransId="{1B175D7C-5ACF-43EA-94F4-5F5ADF6D3FB8}"/>
    <dgm:cxn modelId="{30F292B9-4148-49D3-B355-0BB253677EE2}" type="presOf" srcId="{05F3714A-B667-4933-B069-E003D4A9698F}" destId="{DD9BB10A-B974-4C82-8568-D2477333ED14}" srcOrd="0" destOrd="0" presId="urn:microsoft.com/office/officeart/2005/8/layout/rings+Icon"/>
    <dgm:cxn modelId="{CF9D27CA-A473-4B2A-B1D1-516A7709CDE7}" srcId="{A9EC21AD-37F2-441B-88A7-22E4F0FD0A56}" destId="{CB7A9F88-FD64-4A83-B340-9E9D1A6D140C}" srcOrd="1" destOrd="0" parTransId="{C87A8C98-C2A4-4A4B-A359-4EE025011CC2}" sibTransId="{CBEAD681-88B3-4638-85B2-E1A7A11F273F}"/>
    <dgm:cxn modelId="{B59E9FCA-09C8-4DED-9EB8-B50F0390A27A}" type="presOf" srcId="{CB7A9F88-FD64-4A83-B340-9E9D1A6D140C}" destId="{F000D908-0A72-4A5F-919E-CA1DFBE4DA18}" srcOrd="0" destOrd="0" presId="urn:microsoft.com/office/officeart/2005/8/layout/rings+Icon"/>
    <dgm:cxn modelId="{5775D73B-8C8E-4511-BA0D-C2EB0E020D63}" type="presParOf" srcId="{C2FCB95B-CE52-4CB7-8671-3AEE40774EE8}" destId="{DD9BB10A-B974-4C82-8568-D2477333ED14}" srcOrd="0" destOrd="0" presId="urn:microsoft.com/office/officeart/2005/8/layout/rings+Icon"/>
    <dgm:cxn modelId="{2313E3F5-CB92-4E81-8D68-CB04A0F2335A}" type="presParOf" srcId="{C2FCB95B-CE52-4CB7-8671-3AEE40774EE8}" destId="{F000D908-0A72-4A5F-919E-CA1DFBE4DA18}" srcOrd="1" destOrd="0" presId="urn:microsoft.com/office/officeart/2005/8/layout/rings+Icon"/>
    <dgm:cxn modelId="{5B661A88-F8CA-4A4B-BEEA-F559B33B3375}" type="presParOf" srcId="{C2FCB95B-CE52-4CB7-8671-3AEE40774EE8}" destId="{17D2D4D2-A8D1-4EE6-9323-CD078B5BAD45}" srcOrd="2"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9EC21AD-37F2-441B-88A7-22E4F0FD0A56}"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GB"/>
        </a:p>
      </dgm:t>
    </dgm:pt>
    <dgm:pt modelId="{05F3714A-B667-4933-B069-E003D4A9698F}">
      <dgm:prSet phldrT="[Text]"/>
      <dgm:spPr>
        <a:solidFill>
          <a:schemeClr val="accent2">
            <a:alpha val="50000"/>
          </a:schemeClr>
        </a:solidFill>
      </dgm:spPr>
      <dgm:t>
        <a:bodyPr/>
        <a:lstStyle/>
        <a:p>
          <a:r>
            <a:rPr lang="en-US"/>
            <a:t>Discovery</a:t>
          </a:r>
          <a:endParaRPr lang="en-GB"/>
        </a:p>
      </dgm:t>
    </dgm:pt>
    <dgm:pt modelId="{F0586532-265A-453D-916D-CE4C7B3EA596}" type="parTrans" cxnId="{7B88916E-7AAF-4410-9DF6-A9030C9ED50C}">
      <dgm:prSet/>
      <dgm:spPr/>
      <dgm:t>
        <a:bodyPr/>
        <a:lstStyle/>
        <a:p>
          <a:endParaRPr lang="en-GB"/>
        </a:p>
      </dgm:t>
    </dgm:pt>
    <dgm:pt modelId="{5C010047-35D1-4077-A1EE-C8FC7CBFDC6B}" type="sibTrans" cxnId="{7B88916E-7AAF-4410-9DF6-A9030C9ED50C}">
      <dgm:prSet/>
      <dgm:spPr/>
      <dgm:t>
        <a:bodyPr/>
        <a:lstStyle/>
        <a:p>
          <a:endParaRPr lang="en-GB"/>
        </a:p>
      </dgm:t>
    </dgm:pt>
    <dgm:pt modelId="{CB7A9F88-FD64-4A83-B340-9E9D1A6D140C}">
      <dgm:prSet phldrT="[Text]"/>
      <dgm:spPr/>
      <dgm:t>
        <a:bodyPr/>
        <a:lstStyle/>
        <a:p>
          <a:r>
            <a:rPr lang="en-US"/>
            <a:t>Communication</a:t>
          </a:r>
          <a:endParaRPr lang="en-GB"/>
        </a:p>
      </dgm:t>
    </dgm:pt>
    <dgm:pt modelId="{C87A8C98-C2A4-4A4B-A359-4EE025011CC2}" type="parTrans" cxnId="{CF9D27CA-A473-4B2A-B1D1-516A7709CDE7}">
      <dgm:prSet/>
      <dgm:spPr/>
      <dgm:t>
        <a:bodyPr/>
        <a:lstStyle/>
        <a:p>
          <a:endParaRPr lang="en-GB"/>
        </a:p>
      </dgm:t>
    </dgm:pt>
    <dgm:pt modelId="{CBEAD681-88B3-4638-85B2-E1A7A11F273F}" type="sibTrans" cxnId="{CF9D27CA-A473-4B2A-B1D1-516A7709CDE7}">
      <dgm:prSet/>
      <dgm:spPr/>
      <dgm:t>
        <a:bodyPr/>
        <a:lstStyle/>
        <a:p>
          <a:endParaRPr lang="en-GB"/>
        </a:p>
      </dgm:t>
    </dgm:pt>
    <dgm:pt modelId="{5FD3252F-B2C2-4907-B79E-E4FFBC5E3637}">
      <dgm:prSet phldrT="[Text]"/>
      <dgm:spPr>
        <a:solidFill>
          <a:schemeClr val="accent5">
            <a:alpha val="50000"/>
          </a:schemeClr>
        </a:solidFill>
      </dgm:spPr>
      <dgm:t>
        <a:bodyPr/>
        <a:lstStyle/>
        <a:p>
          <a:r>
            <a:rPr lang="en-US"/>
            <a:t>Data &amp; Security</a:t>
          </a:r>
          <a:endParaRPr lang="en-GB"/>
        </a:p>
      </dgm:t>
    </dgm:pt>
    <dgm:pt modelId="{63322674-AA28-44F8-8049-169A7D604F46}" type="parTrans" cxnId="{625D1D85-E5E0-4252-8352-D8B63CE515C0}">
      <dgm:prSet/>
      <dgm:spPr/>
      <dgm:t>
        <a:bodyPr/>
        <a:lstStyle/>
        <a:p>
          <a:endParaRPr lang="en-GB"/>
        </a:p>
      </dgm:t>
    </dgm:pt>
    <dgm:pt modelId="{1B175D7C-5ACF-43EA-94F4-5F5ADF6D3FB8}" type="sibTrans" cxnId="{625D1D85-E5E0-4252-8352-D8B63CE515C0}">
      <dgm:prSet/>
      <dgm:spPr/>
      <dgm:t>
        <a:bodyPr/>
        <a:lstStyle/>
        <a:p>
          <a:endParaRPr lang="en-GB"/>
        </a:p>
      </dgm:t>
    </dgm:pt>
    <dgm:pt modelId="{C2FCB95B-CE52-4CB7-8671-3AEE40774EE8}" type="pres">
      <dgm:prSet presAssocID="{A9EC21AD-37F2-441B-88A7-22E4F0FD0A56}" presName="Name0" presStyleCnt="0">
        <dgm:presLayoutVars>
          <dgm:chMax val="7"/>
          <dgm:dir/>
          <dgm:resizeHandles val="exact"/>
        </dgm:presLayoutVars>
      </dgm:prSet>
      <dgm:spPr/>
    </dgm:pt>
    <dgm:pt modelId="{DD9BB10A-B974-4C82-8568-D2477333ED14}" type="pres">
      <dgm:prSet presAssocID="{A9EC21AD-37F2-441B-88A7-22E4F0FD0A56}" presName="ellipse1" presStyleLbl="vennNode1" presStyleIdx="0" presStyleCnt="3" custLinFactNeighborX="15196" custLinFactNeighborY="-349">
        <dgm:presLayoutVars>
          <dgm:bulletEnabled val="1"/>
        </dgm:presLayoutVars>
      </dgm:prSet>
      <dgm:spPr/>
    </dgm:pt>
    <dgm:pt modelId="{F000D908-0A72-4A5F-919E-CA1DFBE4DA18}" type="pres">
      <dgm:prSet presAssocID="{A9EC21AD-37F2-441B-88A7-22E4F0FD0A56}" presName="ellipse2" presStyleLbl="vennNode1" presStyleIdx="1" presStyleCnt="3">
        <dgm:presLayoutVars>
          <dgm:bulletEnabled val="1"/>
        </dgm:presLayoutVars>
      </dgm:prSet>
      <dgm:spPr/>
    </dgm:pt>
    <dgm:pt modelId="{17D2D4D2-A8D1-4EE6-9323-CD078B5BAD45}" type="pres">
      <dgm:prSet presAssocID="{A9EC21AD-37F2-441B-88A7-22E4F0FD0A56}" presName="ellipse3" presStyleLbl="vennNode1" presStyleIdx="2" presStyleCnt="3" custLinFactNeighborX="-12158" custLinFactNeighborY="31">
        <dgm:presLayoutVars>
          <dgm:bulletEnabled val="1"/>
        </dgm:presLayoutVars>
      </dgm:prSet>
      <dgm:spPr/>
    </dgm:pt>
  </dgm:ptLst>
  <dgm:cxnLst>
    <dgm:cxn modelId="{5F09FB37-7BE9-40E5-B77B-B8E79AF77AE3}" type="presOf" srcId="{A9EC21AD-37F2-441B-88A7-22E4F0FD0A56}" destId="{C2FCB95B-CE52-4CB7-8671-3AEE40774EE8}" srcOrd="0" destOrd="0" presId="urn:microsoft.com/office/officeart/2005/8/layout/rings+Icon"/>
    <dgm:cxn modelId="{0BA7D54C-BC8B-45A3-BD34-CBDF1E9F8F14}" type="presOf" srcId="{5FD3252F-B2C2-4907-B79E-E4FFBC5E3637}" destId="{17D2D4D2-A8D1-4EE6-9323-CD078B5BAD45}" srcOrd="0" destOrd="0" presId="urn:microsoft.com/office/officeart/2005/8/layout/rings+Icon"/>
    <dgm:cxn modelId="{7B88916E-7AAF-4410-9DF6-A9030C9ED50C}" srcId="{A9EC21AD-37F2-441B-88A7-22E4F0FD0A56}" destId="{05F3714A-B667-4933-B069-E003D4A9698F}" srcOrd="0" destOrd="0" parTransId="{F0586532-265A-453D-916D-CE4C7B3EA596}" sibTransId="{5C010047-35D1-4077-A1EE-C8FC7CBFDC6B}"/>
    <dgm:cxn modelId="{625D1D85-E5E0-4252-8352-D8B63CE515C0}" srcId="{A9EC21AD-37F2-441B-88A7-22E4F0FD0A56}" destId="{5FD3252F-B2C2-4907-B79E-E4FFBC5E3637}" srcOrd="2" destOrd="0" parTransId="{63322674-AA28-44F8-8049-169A7D604F46}" sibTransId="{1B175D7C-5ACF-43EA-94F4-5F5ADF6D3FB8}"/>
    <dgm:cxn modelId="{30F292B9-4148-49D3-B355-0BB253677EE2}" type="presOf" srcId="{05F3714A-B667-4933-B069-E003D4A9698F}" destId="{DD9BB10A-B974-4C82-8568-D2477333ED14}" srcOrd="0" destOrd="0" presId="urn:microsoft.com/office/officeart/2005/8/layout/rings+Icon"/>
    <dgm:cxn modelId="{CF9D27CA-A473-4B2A-B1D1-516A7709CDE7}" srcId="{A9EC21AD-37F2-441B-88A7-22E4F0FD0A56}" destId="{CB7A9F88-FD64-4A83-B340-9E9D1A6D140C}" srcOrd="1" destOrd="0" parTransId="{C87A8C98-C2A4-4A4B-A359-4EE025011CC2}" sibTransId="{CBEAD681-88B3-4638-85B2-E1A7A11F273F}"/>
    <dgm:cxn modelId="{B59E9FCA-09C8-4DED-9EB8-B50F0390A27A}" type="presOf" srcId="{CB7A9F88-FD64-4A83-B340-9E9D1A6D140C}" destId="{F000D908-0A72-4A5F-919E-CA1DFBE4DA18}" srcOrd="0" destOrd="0" presId="urn:microsoft.com/office/officeart/2005/8/layout/rings+Icon"/>
    <dgm:cxn modelId="{5775D73B-8C8E-4511-BA0D-C2EB0E020D63}" type="presParOf" srcId="{C2FCB95B-CE52-4CB7-8671-3AEE40774EE8}" destId="{DD9BB10A-B974-4C82-8568-D2477333ED14}" srcOrd="0" destOrd="0" presId="urn:microsoft.com/office/officeart/2005/8/layout/rings+Icon"/>
    <dgm:cxn modelId="{2313E3F5-CB92-4E81-8D68-CB04A0F2335A}" type="presParOf" srcId="{C2FCB95B-CE52-4CB7-8671-3AEE40774EE8}" destId="{F000D908-0A72-4A5F-919E-CA1DFBE4DA18}" srcOrd="1" destOrd="0" presId="urn:microsoft.com/office/officeart/2005/8/layout/rings+Icon"/>
    <dgm:cxn modelId="{5B661A88-F8CA-4A4B-BEEA-F559B33B3375}" type="presParOf" srcId="{C2FCB95B-CE52-4CB7-8671-3AEE40774EE8}" destId="{17D2D4D2-A8D1-4EE6-9323-CD078B5BAD45}"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9EC21AD-37F2-441B-88A7-22E4F0FD0A56}"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GB"/>
        </a:p>
      </dgm:t>
    </dgm:pt>
    <dgm:pt modelId="{05F3714A-B667-4933-B069-E003D4A9698F}">
      <dgm:prSet phldrT="[Text]"/>
      <dgm:spPr>
        <a:solidFill>
          <a:schemeClr val="accent2">
            <a:alpha val="50000"/>
          </a:schemeClr>
        </a:solidFill>
      </dgm:spPr>
      <dgm:t>
        <a:bodyPr/>
        <a:lstStyle/>
        <a:p>
          <a:r>
            <a:rPr lang="en-US"/>
            <a:t>Discovery</a:t>
          </a:r>
          <a:endParaRPr lang="en-GB"/>
        </a:p>
      </dgm:t>
    </dgm:pt>
    <dgm:pt modelId="{F0586532-265A-453D-916D-CE4C7B3EA596}" type="parTrans" cxnId="{7B88916E-7AAF-4410-9DF6-A9030C9ED50C}">
      <dgm:prSet/>
      <dgm:spPr/>
      <dgm:t>
        <a:bodyPr/>
        <a:lstStyle/>
        <a:p>
          <a:endParaRPr lang="en-GB"/>
        </a:p>
      </dgm:t>
    </dgm:pt>
    <dgm:pt modelId="{5C010047-35D1-4077-A1EE-C8FC7CBFDC6B}" type="sibTrans" cxnId="{7B88916E-7AAF-4410-9DF6-A9030C9ED50C}">
      <dgm:prSet/>
      <dgm:spPr/>
      <dgm:t>
        <a:bodyPr/>
        <a:lstStyle/>
        <a:p>
          <a:endParaRPr lang="en-GB"/>
        </a:p>
      </dgm:t>
    </dgm:pt>
    <dgm:pt modelId="{CB7A9F88-FD64-4A83-B340-9E9D1A6D140C}">
      <dgm:prSet phldrT="[Text]"/>
      <dgm:spPr/>
      <dgm:t>
        <a:bodyPr/>
        <a:lstStyle/>
        <a:p>
          <a:r>
            <a:rPr lang="en-US"/>
            <a:t>Communication</a:t>
          </a:r>
          <a:endParaRPr lang="en-GB"/>
        </a:p>
      </dgm:t>
    </dgm:pt>
    <dgm:pt modelId="{C87A8C98-C2A4-4A4B-A359-4EE025011CC2}" type="parTrans" cxnId="{CF9D27CA-A473-4B2A-B1D1-516A7709CDE7}">
      <dgm:prSet/>
      <dgm:spPr/>
      <dgm:t>
        <a:bodyPr/>
        <a:lstStyle/>
        <a:p>
          <a:endParaRPr lang="en-GB"/>
        </a:p>
      </dgm:t>
    </dgm:pt>
    <dgm:pt modelId="{CBEAD681-88B3-4638-85B2-E1A7A11F273F}" type="sibTrans" cxnId="{CF9D27CA-A473-4B2A-B1D1-516A7709CDE7}">
      <dgm:prSet/>
      <dgm:spPr/>
      <dgm:t>
        <a:bodyPr/>
        <a:lstStyle/>
        <a:p>
          <a:endParaRPr lang="en-GB"/>
        </a:p>
      </dgm:t>
    </dgm:pt>
    <dgm:pt modelId="{5FD3252F-B2C2-4907-B79E-E4FFBC5E3637}">
      <dgm:prSet phldrT="[Text]"/>
      <dgm:spPr>
        <a:solidFill>
          <a:schemeClr val="accent5">
            <a:alpha val="50000"/>
          </a:schemeClr>
        </a:solidFill>
      </dgm:spPr>
      <dgm:t>
        <a:bodyPr/>
        <a:lstStyle/>
        <a:p>
          <a:r>
            <a:rPr lang="en-US"/>
            <a:t>Data &amp; Security</a:t>
          </a:r>
          <a:endParaRPr lang="en-GB"/>
        </a:p>
      </dgm:t>
    </dgm:pt>
    <dgm:pt modelId="{63322674-AA28-44F8-8049-169A7D604F46}" type="parTrans" cxnId="{625D1D85-E5E0-4252-8352-D8B63CE515C0}">
      <dgm:prSet/>
      <dgm:spPr/>
      <dgm:t>
        <a:bodyPr/>
        <a:lstStyle/>
        <a:p>
          <a:endParaRPr lang="en-GB"/>
        </a:p>
      </dgm:t>
    </dgm:pt>
    <dgm:pt modelId="{1B175D7C-5ACF-43EA-94F4-5F5ADF6D3FB8}" type="sibTrans" cxnId="{625D1D85-E5E0-4252-8352-D8B63CE515C0}">
      <dgm:prSet/>
      <dgm:spPr/>
      <dgm:t>
        <a:bodyPr/>
        <a:lstStyle/>
        <a:p>
          <a:endParaRPr lang="en-GB"/>
        </a:p>
      </dgm:t>
    </dgm:pt>
    <dgm:pt modelId="{C2FCB95B-CE52-4CB7-8671-3AEE40774EE8}" type="pres">
      <dgm:prSet presAssocID="{A9EC21AD-37F2-441B-88A7-22E4F0FD0A56}" presName="Name0" presStyleCnt="0">
        <dgm:presLayoutVars>
          <dgm:chMax val="7"/>
          <dgm:dir/>
          <dgm:resizeHandles val="exact"/>
        </dgm:presLayoutVars>
      </dgm:prSet>
      <dgm:spPr/>
    </dgm:pt>
    <dgm:pt modelId="{DD9BB10A-B974-4C82-8568-D2477333ED14}" type="pres">
      <dgm:prSet presAssocID="{A9EC21AD-37F2-441B-88A7-22E4F0FD0A56}" presName="ellipse1" presStyleLbl="vennNode1" presStyleIdx="0" presStyleCnt="3" custLinFactNeighborX="15196" custLinFactNeighborY="-349">
        <dgm:presLayoutVars>
          <dgm:bulletEnabled val="1"/>
        </dgm:presLayoutVars>
      </dgm:prSet>
      <dgm:spPr/>
    </dgm:pt>
    <dgm:pt modelId="{F000D908-0A72-4A5F-919E-CA1DFBE4DA18}" type="pres">
      <dgm:prSet presAssocID="{A9EC21AD-37F2-441B-88A7-22E4F0FD0A56}" presName="ellipse2" presStyleLbl="vennNode1" presStyleIdx="1" presStyleCnt="3">
        <dgm:presLayoutVars>
          <dgm:bulletEnabled val="1"/>
        </dgm:presLayoutVars>
      </dgm:prSet>
      <dgm:spPr/>
    </dgm:pt>
    <dgm:pt modelId="{17D2D4D2-A8D1-4EE6-9323-CD078B5BAD45}" type="pres">
      <dgm:prSet presAssocID="{A9EC21AD-37F2-441B-88A7-22E4F0FD0A56}" presName="ellipse3" presStyleLbl="vennNode1" presStyleIdx="2" presStyleCnt="3" custLinFactNeighborX="-12158" custLinFactNeighborY="31">
        <dgm:presLayoutVars>
          <dgm:bulletEnabled val="1"/>
        </dgm:presLayoutVars>
      </dgm:prSet>
      <dgm:spPr/>
    </dgm:pt>
  </dgm:ptLst>
  <dgm:cxnLst>
    <dgm:cxn modelId="{5F09FB37-7BE9-40E5-B77B-B8E79AF77AE3}" type="presOf" srcId="{A9EC21AD-37F2-441B-88A7-22E4F0FD0A56}" destId="{C2FCB95B-CE52-4CB7-8671-3AEE40774EE8}" srcOrd="0" destOrd="0" presId="urn:microsoft.com/office/officeart/2005/8/layout/rings+Icon"/>
    <dgm:cxn modelId="{0BA7D54C-BC8B-45A3-BD34-CBDF1E9F8F14}" type="presOf" srcId="{5FD3252F-B2C2-4907-B79E-E4FFBC5E3637}" destId="{17D2D4D2-A8D1-4EE6-9323-CD078B5BAD45}" srcOrd="0" destOrd="0" presId="urn:microsoft.com/office/officeart/2005/8/layout/rings+Icon"/>
    <dgm:cxn modelId="{7B88916E-7AAF-4410-9DF6-A9030C9ED50C}" srcId="{A9EC21AD-37F2-441B-88A7-22E4F0FD0A56}" destId="{05F3714A-B667-4933-B069-E003D4A9698F}" srcOrd="0" destOrd="0" parTransId="{F0586532-265A-453D-916D-CE4C7B3EA596}" sibTransId="{5C010047-35D1-4077-A1EE-C8FC7CBFDC6B}"/>
    <dgm:cxn modelId="{625D1D85-E5E0-4252-8352-D8B63CE515C0}" srcId="{A9EC21AD-37F2-441B-88A7-22E4F0FD0A56}" destId="{5FD3252F-B2C2-4907-B79E-E4FFBC5E3637}" srcOrd="2" destOrd="0" parTransId="{63322674-AA28-44F8-8049-169A7D604F46}" sibTransId="{1B175D7C-5ACF-43EA-94F4-5F5ADF6D3FB8}"/>
    <dgm:cxn modelId="{30F292B9-4148-49D3-B355-0BB253677EE2}" type="presOf" srcId="{05F3714A-B667-4933-B069-E003D4A9698F}" destId="{DD9BB10A-B974-4C82-8568-D2477333ED14}" srcOrd="0" destOrd="0" presId="urn:microsoft.com/office/officeart/2005/8/layout/rings+Icon"/>
    <dgm:cxn modelId="{CF9D27CA-A473-4B2A-B1D1-516A7709CDE7}" srcId="{A9EC21AD-37F2-441B-88A7-22E4F0FD0A56}" destId="{CB7A9F88-FD64-4A83-B340-9E9D1A6D140C}" srcOrd="1" destOrd="0" parTransId="{C87A8C98-C2A4-4A4B-A359-4EE025011CC2}" sibTransId="{CBEAD681-88B3-4638-85B2-E1A7A11F273F}"/>
    <dgm:cxn modelId="{B59E9FCA-09C8-4DED-9EB8-B50F0390A27A}" type="presOf" srcId="{CB7A9F88-FD64-4A83-B340-9E9D1A6D140C}" destId="{F000D908-0A72-4A5F-919E-CA1DFBE4DA18}" srcOrd="0" destOrd="0" presId="urn:microsoft.com/office/officeart/2005/8/layout/rings+Icon"/>
    <dgm:cxn modelId="{5775D73B-8C8E-4511-BA0D-C2EB0E020D63}" type="presParOf" srcId="{C2FCB95B-CE52-4CB7-8671-3AEE40774EE8}" destId="{DD9BB10A-B974-4C82-8568-D2477333ED14}" srcOrd="0" destOrd="0" presId="urn:microsoft.com/office/officeart/2005/8/layout/rings+Icon"/>
    <dgm:cxn modelId="{2313E3F5-CB92-4E81-8D68-CB04A0F2335A}" type="presParOf" srcId="{C2FCB95B-CE52-4CB7-8671-3AEE40774EE8}" destId="{F000D908-0A72-4A5F-919E-CA1DFBE4DA18}" srcOrd="1" destOrd="0" presId="urn:microsoft.com/office/officeart/2005/8/layout/rings+Icon"/>
    <dgm:cxn modelId="{5B661A88-F8CA-4A4B-BEEA-F559B33B3375}" type="presParOf" srcId="{C2FCB95B-CE52-4CB7-8671-3AEE40774EE8}" destId="{17D2D4D2-A8D1-4EE6-9323-CD078B5BAD45}"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9EC21AD-37F2-441B-88A7-22E4F0FD0A56}"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GB"/>
        </a:p>
      </dgm:t>
    </dgm:pt>
    <dgm:pt modelId="{05F3714A-B667-4933-B069-E003D4A9698F}">
      <dgm:prSet phldrT="[Text]"/>
      <dgm:spPr>
        <a:solidFill>
          <a:schemeClr val="accent2">
            <a:alpha val="50000"/>
          </a:schemeClr>
        </a:solidFill>
      </dgm:spPr>
      <dgm:t>
        <a:bodyPr/>
        <a:lstStyle/>
        <a:p>
          <a:r>
            <a:rPr lang="en-US"/>
            <a:t>Discovery</a:t>
          </a:r>
          <a:endParaRPr lang="en-GB"/>
        </a:p>
      </dgm:t>
    </dgm:pt>
    <dgm:pt modelId="{F0586532-265A-453D-916D-CE4C7B3EA596}" type="parTrans" cxnId="{7B88916E-7AAF-4410-9DF6-A9030C9ED50C}">
      <dgm:prSet/>
      <dgm:spPr/>
      <dgm:t>
        <a:bodyPr/>
        <a:lstStyle/>
        <a:p>
          <a:endParaRPr lang="en-GB"/>
        </a:p>
      </dgm:t>
    </dgm:pt>
    <dgm:pt modelId="{5C010047-35D1-4077-A1EE-C8FC7CBFDC6B}" type="sibTrans" cxnId="{7B88916E-7AAF-4410-9DF6-A9030C9ED50C}">
      <dgm:prSet/>
      <dgm:spPr/>
      <dgm:t>
        <a:bodyPr/>
        <a:lstStyle/>
        <a:p>
          <a:endParaRPr lang="en-GB"/>
        </a:p>
      </dgm:t>
    </dgm:pt>
    <dgm:pt modelId="{CB7A9F88-FD64-4A83-B340-9E9D1A6D140C}">
      <dgm:prSet phldrT="[Text]"/>
      <dgm:spPr/>
      <dgm:t>
        <a:bodyPr/>
        <a:lstStyle/>
        <a:p>
          <a:r>
            <a:rPr lang="en-US"/>
            <a:t>Communication</a:t>
          </a:r>
          <a:endParaRPr lang="en-GB"/>
        </a:p>
      </dgm:t>
    </dgm:pt>
    <dgm:pt modelId="{C87A8C98-C2A4-4A4B-A359-4EE025011CC2}" type="parTrans" cxnId="{CF9D27CA-A473-4B2A-B1D1-516A7709CDE7}">
      <dgm:prSet/>
      <dgm:spPr/>
      <dgm:t>
        <a:bodyPr/>
        <a:lstStyle/>
        <a:p>
          <a:endParaRPr lang="en-GB"/>
        </a:p>
      </dgm:t>
    </dgm:pt>
    <dgm:pt modelId="{CBEAD681-88B3-4638-85B2-E1A7A11F273F}" type="sibTrans" cxnId="{CF9D27CA-A473-4B2A-B1D1-516A7709CDE7}">
      <dgm:prSet/>
      <dgm:spPr/>
      <dgm:t>
        <a:bodyPr/>
        <a:lstStyle/>
        <a:p>
          <a:endParaRPr lang="en-GB"/>
        </a:p>
      </dgm:t>
    </dgm:pt>
    <dgm:pt modelId="{5FD3252F-B2C2-4907-B79E-E4FFBC5E3637}">
      <dgm:prSet phldrT="[Text]"/>
      <dgm:spPr>
        <a:solidFill>
          <a:schemeClr val="accent5">
            <a:alpha val="50000"/>
          </a:schemeClr>
        </a:solidFill>
      </dgm:spPr>
      <dgm:t>
        <a:bodyPr/>
        <a:lstStyle/>
        <a:p>
          <a:r>
            <a:rPr lang="en-US"/>
            <a:t>Data &amp; Security</a:t>
          </a:r>
          <a:endParaRPr lang="en-GB"/>
        </a:p>
      </dgm:t>
    </dgm:pt>
    <dgm:pt modelId="{63322674-AA28-44F8-8049-169A7D604F46}" type="parTrans" cxnId="{625D1D85-E5E0-4252-8352-D8B63CE515C0}">
      <dgm:prSet/>
      <dgm:spPr/>
      <dgm:t>
        <a:bodyPr/>
        <a:lstStyle/>
        <a:p>
          <a:endParaRPr lang="en-GB"/>
        </a:p>
      </dgm:t>
    </dgm:pt>
    <dgm:pt modelId="{1B175D7C-5ACF-43EA-94F4-5F5ADF6D3FB8}" type="sibTrans" cxnId="{625D1D85-E5E0-4252-8352-D8B63CE515C0}">
      <dgm:prSet/>
      <dgm:spPr/>
      <dgm:t>
        <a:bodyPr/>
        <a:lstStyle/>
        <a:p>
          <a:endParaRPr lang="en-GB"/>
        </a:p>
      </dgm:t>
    </dgm:pt>
    <dgm:pt modelId="{C2FCB95B-CE52-4CB7-8671-3AEE40774EE8}" type="pres">
      <dgm:prSet presAssocID="{A9EC21AD-37F2-441B-88A7-22E4F0FD0A56}" presName="Name0" presStyleCnt="0">
        <dgm:presLayoutVars>
          <dgm:chMax val="7"/>
          <dgm:dir/>
          <dgm:resizeHandles val="exact"/>
        </dgm:presLayoutVars>
      </dgm:prSet>
      <dgm:spPr/>
    </dgm:pt>
    <dgm:pt modelId="{DD9BB10A-B974-4C82-8568-D2477333ED14}" type="pres">
      <dgm:prSet presAssocID="{A9EC21AD-37F2-441B-88A7-22E4F0FD0A56}" presName="ellipse1" presStyleLbl="vennNode1" presStyleIdx="0" presStyleCnt="3" custLinFactNeighborX="15196" custLinFactNeighborY="-349">
        <dgm:presLayoutVars>
          <dgm:bulletEnabled val="1"/>
        </dgm:presLayoutVars>
      </dgm:prSet>
      <dgm:spPr/>
    </dgm:pt>
    <dgm:pt modelId="{F000D908-0A72-4A5F-919E-CA1DFBE4DA18}" type="pres">
      <dgm:prSet presAssocID="{A9EC21AD-37F2-441B-88A7-22E4F0FD0A56}" presName="ellipse2" presStyleLbl="vennNode1" presStyleIdx="1" presStyleCnt="3">
        <dgm:presLayoutVars>
          <dgm:bulletEnabled val="1"/>
        </dgm:presLayoutVars>
      </dgm:prSet>
      <dgm:spPr/>
    </dgm:pt>
    <dgm:pt modelId="{17D2D4D2-A8D1-4EE6-9323-CD078B5BAD45}" type="pres">
      <dgm:prSet presAssocID="{A9EC21AD-37F2-441B-88A7-22E4F0FD0A56}" presName="ellipse3" presStyleLbl="vennNode1" presStyleIdx="2" presStyleCnt="3" custLinFactNeighborX="-12158" custLinFactNeighborY="31">
        <dgm:presLayoutVars>
          <dgm:bulletEnabled val="1"/>
        </dgm:presLayoutVars>
      </dgm:prSet>
      <dgm:spPr/>
    </dgm:pt>
  </dgm:ptLst>
  <dgm:cxnLst>
    <dgm:cxn modelId="{5F09FB37-7BE9-40E5-B77B-B8E79AF77AE3}" type="presOf" srcId="{A9EC21AD-37F2-441B-88A7-22E4F0FD0A56}" destId="{C2FCB95B-CE52-4CB7-8671-3AEE40774EE8}" srcOrd="0" destOrd="0" presId="urn:microsoft.com/office/officeart/2005/8/layout/rings+Icon"/>
    <dgm:cxn modelId="{0BA7D54C-BC8B-45A3-BD34-CBDF1E9F8F14}" type="presOf" srcId="{5FD3252F-B2C2-4907-B79E-E4FFBC5E3637}" destId="{17D2D4D2-A8D1-4EE6-9323-CD078B5BAD45}" srcOrd="0" destOrd="0" presId="urn:microsoft.com/office/officeart/2005/8/layout/rings+Icon"/>
    <dgm:cxn modelId="{7B88916E-7AAF-4410-9DF6-A9030C9ED50C}" srcId="{A9EC21AD-37F2-441B-88A7-22E4F0FD0A56}" destId="{05F3714A-B667-4933-B069-E003D4A9698F}" srcOrd="0" destOrd="0" parTransId="{F0586532-265A-453D-916D-CE4C7B3EA596}" sibTransId="{5C010047-35D1-4077-A1EE-C8FC7CBFDC6B}"/>
    <dgm:cxn modelId="{625D1D85-E5E0-4252-8352-D8B63CE515C0}" srcId="{A9EC21AD-37F2-441B-88A7-22E4F0FD0A56}" destId="{5FD3252F-B2C2-4907-B79E-E4FFBC5E3637}" srcOrd="2" destOrd="0" parTransId="{63322674-AA28-44F8-8049-169A7D604F46}" sibTransId="{1B175D7C-5ACF-43EA-94F4-5F5ADF6D3FB8}"/>
    <dgm:cxn modelId="{30F292B9-4148-49D3-B355-0BB253677EE2}" type="presOf" srcId="{05F3714A-B667-4933-B069-E003D4A9698F}" destId="{DD9BB10A-B974-4C82-8568-D2477333ED14}" srcOrd="0" destOrd="0" presId="urn:microsoft.com/office/officeart/2005/8/layout/rings+Icon"/>
    <dgm:cxn modelId="{CF9D27CA-A473-4B2A-B1D1-516A7709CDE7}" srcId="{A9EC21AD-37F2-441B-88A7-22E4F0FD0A56}" destId="{CB7A9F88-FD64-4A83-B340-9E9D1A6D140C}" srcOrd="1" destOrd="0" parTransId="{C87A8C98-C2A4-4A4B-A359-4EE025011CC2}" sibTransId="{CBEAD681-88B3-4638-85B2-E1A7A11F273F}"/>
    <dgm:cxn modelId="{B59E9FCA-09C8-4DED-9EB8-B50F0390A27A}" type="presOf" srcId="{CB7A9F88-FD64-4A83-B340-9E9D1A6D140C}" destId="{F000D908-0A72-4A5F-919E-CA1DFBE4DA18}" srcOrd="0" destOrd="0" presId="urn:microsoft.com/office/officeart/2005/8/layout/rings+Icon"/>
    <dgm:cxn modelId="{5775D73B-8C8E-4511-BA0D-C2EB0E020D63}" type="presParOf" srcId="{C2FCB95B-CE52-4CB7-8671-3AEE40774EE8}" destId="{DD9BB10A-B974-4C82-8568-D2477333ED14}" srcOrd="0" destOrd="0" presId="urn:microsoft.com/office/officeart/2005/8/layout/rings+Icon"/>
    <dgm:cxn modelId="{2313E3F5-CB92-4E81-8D68-CB04A0F2335A}" type="presParOf" srcId="{C2FCB95B-CE52-4CB7-8671-3AEE40774EE8}" destId="{F000D908-0A72-4A5F-919E-CA1DFBE4DA18}" srcOrd="1" destOrd="0" presId="urn:microsoft.com/office/officeart/2005/8/layout/rings+Icon"/>
    <dgm:cxn modelId="{5B661A88-F8CA-4A4B-BEEA-F559B33B3375}" type="presParOf" srcId="{C2FCB95B-CE52-4CB7-8671-3AEE40774EE8}" destId="{17D2D4D2-A8D1-4EE6-9323-CD078B5BAD45}"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C5B43A0-1540-4DC2-8295-97D359C95661}" type="doc">
      <dgm:prSet loTypeId="urn:microsoft.com/office/officeart/2005/8/layout/arrow2" loCatId="process" qsTypeId="urn:microsoft.com/office/officeart/2005/8/quickstyle/simple1" qsCatId="simple" csTypeId="urn:microsoft.com/office/officeart/2005/8/colors/accent1_2" csCatId="accent1" phldr="1"/>
      <dgm:spPr/>
    </dgm:pt>
    <dgm:pt modelId="{65942D91-181A-4C54-9330-25F97E28C493}">
      <dgm:prSet phldrT="[Text]"/>
      <dgm:spPr/>
      <dgm:t>
        <a:bodyPr/>
        <a:lstStyle/>
        <a:p>
          <a:r>
            <a:rPr lang="en-GB"/>
            <a:t>Start small</a:t>
          </a:r>
        </a:p>
      </dgm:t>
    </dgm:pt>
    <dgm:pt modelId="{F95AE095-09F0-42E8-A713-BCEEB258292F}" type="parTrans" cxnId="{EA610600-82CE-4817-B81C-C13A65CD63C3}">
      <dgm:prSet/>
      <dgm:spPr/>
      <dgm:t>
        <a:bodyPr/>
        <a:lstStyle/>
        <a:p>
          <a:endParaRPr lang="en-GB"/>
        </a:p>
      </dgm:t>
    </dgm:pt>
    <dgm:pt modelId="{038DAED1-896E-47B2-8FCE-A03B2D82FA82}" type="sibTrans" cxnId="{EA610600-82CE-4817-B81C-C13A65CD63C3}">
      <dgm:prSet/>
      <dgm:spPr/>
      <dgm:t>
        <a:bodyPr/>
        <a:lstStyle/>
        <a:p>
          <a:endParaRPr lang="en-GB"/>
        </a:p>
      </dgm:t>
    </dgm:pt>
    <dgm:pt modelId="{0A6863C6-C0FD-48ED-8F5F-A9F7A2D72686}">
      <dgm:prSet phldrT="[Text]"/>
      <dgm:spPr/>
      <dgm:t>
        <a:bodyPr/>
        <a:lstStyle/>
        <a:p>
          <a:r>
            <a:rPr lang="en-GB"/>
            <a:t>Focus on single use case</a:t>
          </a:r>
        </a:p>
        <a:p>
          <a:endParaRPr lang="en-GB"/>
        </a:p>
      </dgm:t>
    </dgm:pt>
    <dgm:pt modelId="{B840873B-3084-4FF4-BE68-628E07A22E7D}" type="parTrans" cxnId="{8A321FCC-12BE-407C-BF16-9B14C1FBE7CF}">
      <dgm:prSet/>
      <dgm:spPr/>
      <dgm:t>
        <a:bodyPr/>
        <a:lstStyle/>
        <a:p>
          <a:endParaRPr lang="en-GB"/>
        </a:p>
      </dgm:t>
    </dgm:pt>
    <dgm:pt modelId="{59030780-D05B-4D4E-A847-7CC772A5E0EC}" type="sibTrans" cxnId="{8A321FCC-12BE-407C-BF16-9B14C1FBE7CF}">
      <dgm:prSet/>
      <dgm:spPr/>
      <dgm:t>
        <a:bodyPr/>
        <a:lstStyle/>
        <a:p>
          <a:endParaRPr lang="en-GB"/>
        </a:p>
      </dgm:t>
    </dgm:pt>
    <dgm:pt modelId="{3538982D-7DFA-4657-98EC-AC92138C939B}">
      <dgm:prSet phldrT="[Text]"/>
      <dgm:spPr/>
      <dgm:t>
        <a:bodyPr/>
        <a:lstStyle/>
        <a:p>
          <a:r>
            <a:rPr lang="en-GB"/>
            <a:t>Add complexity</a:t>
          </a:r>
        </a:p>
      </dgm:t>
    </dgm:pt>
    <dgm:pt modelId="{5A061087-72EB-432D-9C6F-DC73E54C4D7C}" type="parTrans" cxnId="{2BD97DDC-3EA9-44F6-BA74-739C1BEE3A0F}">
      <dgm:prSet/>
      <dgm:spPr/>
      <dgm:t>
        <a:bodyPr/>
        <a:lstStyle/>
        <a:p>
          <a:endParaRPr lang="en-GB"/>
        </a:p>
      </dgm:t>
    </dgm:pt>
    <dgm:pt modelId="{088E4232-E32D-4697-BE71-D58F0A1D958C}" type="sibTrans" cxnId="{2BD97DDC-3EA9-44F6-BA74-739C1BEE3A0F}">
      <dgm:prSet/>
      <dgm:spPr/>
      <dgm:t>
        <a:bodyPr/>
        <a:lstStyle/>
        <a:p>
          <a:endParaRPr lang="en-GB"/>
        </a:p>
      </dgm:t>
    </dgm:pt>
    <dgm:pt modelId="{469553AC-A588-47B8-B9B9-C652BE6797CD}" type="pres">
      <dgm:prSet presAssocID="{BC5B43A0-1540-4DC2-8295-97D359C95661}" presName="arrowDiagram" presStyleCnt="0">
        <dgm:presLayoutVars>
          <dgm:chMax val="5"/>
          <dgm:dir/>
          <dgm:resizeHandles val="exact"/>
        </dgm:presLayoutVars>
      </dgm:prSet>
      <dgm:spPr/>
    </dgm:pt>
    <dgm:pt modelId="{2E74300D-4D4C-4153-9DBD-FE82373E2A15}" type="pres">
      <dgm:prSet presAssocID="{BC5B43A0-1540-4DC2-8295-97D359C95661}" presName="arrow" presStyleLbl="bgShp" presStyleIdx="0" presStyleCnt="1"/>
      <dgm:spPr/>
    </dgm:pt>
    <dgm:pt modelId="{1DBC55DA-0F30-4C20-907D-83B63DF46463}" type="pres">
      <dgm:prSet presAssocID="{BC5B43A0-1540-4DC2-8295-97D359C95661}" presName="arrowDiagram3" presStyleCnt="0"/>
      <dgm:spPr/>
    </dgm:pt>
    <dgm:pt modelId="{BBDC89C7-2F33-4252-A9A4-4AF0493E213C}" type="pres">
      <dgm:prSet presAssocID="{65942D91-181A-4C54-9330-25F97E28C493}" presName="bullet3a" presStyleLbl="node1" presStyleIdx="0" presStyleCnt="3"/>
      <dgm:spPr/>
    </dgm:pt>
    <dgm:pt modelId="{0B6EA3F9-A618-4712-B52F-10BCB08446F1}" type="pres">
      <dgm:prSet presAssocID="{65942D91-181A-4C54-9330-25F97E28C493}" presName="textBox3a" presStyleLbl="revTx" presStyleIdx="0" presStyleCnt="3">
        <dgm:presLayoutVars>
          <dgm:bulletEnabled val="1"/>
        </dgm:presLayoutVars>
      </dgm:prSet>
      <dgm:spPr/>
    </dgm:pt>
    <dgm:pt modelId="{34B59208-1723-4FE5-81A3-18809533135F}" type="pres">
      <dgm:prSet presAssocID="{0A6863C6-C0FD-48ED-8F5F-A9F7A2D72686}" presName="bullet3b" presStyleLbl="node1" presStyleIdx="1" presStyleCnt="3"/>
      <dgm:spPr/>
    </dgm:pt>
    <dgm:pt modelId="{344522AA-B633-472A-8D78-A5FC770BBE8F}" type="pres">
      <dgm:prSet presAssocID="{0A6863C6-C0FD-48ED-8F5F-A9F7A2D72686}" presName="textBox3b" presStyleLbl="revTx" presStyleIdx="1" presStyleCnt="3">
        <dgm:presLayoutVars>
          <dgm:bulletEnabled val="1"/>
        </dgm:presLayoutVars>
      </dgm:prSet>
      <dgm:spPr/>
    </dgm:pt>
    <dgm:pt modelId="{ED22F4CB-2493-4E33-B4E3-F38C88C211C1}" type="pres">
      <dgm:prSet presAssocID="{3538982D-7DFA-4657-98EC-AC92138C939B}" presName="bullet3c" presStyleLbl="node1" presStyleIdx="2" presStyleCnt="3"/>
      <dgm:spPr/>
    </dgm:pt>
    <dgm:pt modelId="{07C71DEC-7971-4587-9381-425EAD7D2326}" type="pres">
      <dgm:prSet presAssocID="{3538982D-7DFA-4657-98EC-AC92138C939B}" presName="textBox3c" presStyleLbl="revTx" presStyleIdx="2" presStyleCnt="3">
        <dgm:presLayoutVars>
          <dgm:bulletEnabled val="1"/>
        </dgm:presLayoutVars>
      </dgm:prSet>
      <dgm:spPr/>
    </dgm:pt>
  </dgm:ptLst>
  <dgm:cxnLst>
    <dgm:cxn modelId="{EA610600-82CE-4817-B81C-C13A65CD63C3}" srcId="{BC5B43A0-1540-4DC2-8295-97D359C95661}" destId="{65942D91-181A-4C54-9330-25F97E28C493}" srcOrd="0" destOrd="0" parTransId="{F95AE095-09F0-42E8-A713-BCEEB258292F}" sibTransId="{038DAED1-896E-47B2-8FCE-A03B2D82FA82}"/>
    <dgm:cxn modelId="{57D92F66-5D8A-455E-A6D9-D6E38B46D195}" type="presOf" srcId="{BC5B43A0-1540-4DC2-8295-97D359C95661}" destId="{469553AC-A588-47B8-B9B9-C652BE6797CD}" srcOrd="0" destOrd="0" presId="urn:microsoft.com/office/officeart/2005/8/layout/arrow2"/>
    <dgm:cxn modelId="{E633EF93-7F94-4DBB-8C7E-F9B7EC34E726}" type="presOf" srcId="{3538982D-7DFA-4657-98EC-AC92138C939B}" destId="{07C71DEC-7971-4587-9381-425EAD7D2326}" srcOrd="0" destOrd="0" presId="urn:microsoft.com/office/officeart/2005/8/layout/arrow2"/>
    <dgm:cxn modelId="{6C05E59B-F59C-498D-93AD-4B2C91A66E8B}" type="presOf" srcId="{0A6863C6-C0FD-48ED-8F5F-A9F7A2D72686}" destId="{344522AA-B633-472A-8D78-A5FC770BBE8F}" srcOrd="0" destOrd="0" presId="urn:microsoft.com/office/officeart/2005/8/layout/arrow2"/>
    <dgm:cxn modelId="{8A321FCC-12BE-407C-BF16-9B14C1FBE7CF}" srcId="{BC5B43A0-1540-4DC2-8295-97D359C95661}" destId="{0A6863C6-C0FD-48ED-8F5F-A9F7A2D72686}" srcOrd="1" destOrd="0" parTransId="{B840873B-3084-4FF4-BE68-628E07A22E7D}" sibTransId="{59030780-D05B-4D4E-A847-7CC772A5E0EC}"/>
    <dgm:cxn modelId="{2BD97DDC-3EA9-44F6-BA74-739C1BEE3A0F}" srcId="{BC5B43A0-1540-4DC2-8295-97D359C95661}" destId="{3538982D-7DFA-4657-98EC-AC92138C939B}" srcOrd="2" destOrd="0" parTransId="{5A061087-72EB-432D-9C6F-DC73E54C4D7C}" sibTransId="{088E4232-E32D-4697-BE71-D58F0A1D958C}"/>
    <dgm:cxn modelId="{147F63EE-EA03-45CA-B0BB-51C7397ABD0A}" type="presOf" srcId="{65942D91-181A-4C54-9330-25F97E28C493}" destId="{0B6EA3F9-A618-4712-B52F-10BCB08446F1}" srcOrd="0" destOrd="0" presId="urn:microsoft.com/office/officeart/2005/8/layout/arrow2"/>
    <dgm:cxn modelId="{2363CC06-79F9-49FC-A241-B3565947E16E}" type="presParOf" srcId="{469553AC-A588-47B8-B9B9-C652BE6797CD}" destId="{2E74300D-4D4C-4153-9DBD-FE82373E2A15}" srcOrd="0" destOrd="0" presId="urn:microsoft.com/office/officeart/2005/8/layout/arrow2"/>
    <dgm:cxn modelId="{EF772444-D9CD-4987-B6E9-D54FAB158051}" type="presParOf" srcId="{469553AC-A588-47B8-B9B9-C652BE6797CD}" destId="{1DBC55DA-0F30-4C20-907D-83B63DF46463}" srcOrd="1" destOrd="0" presId="urn:microsoft.com/office/officeart/2005/8/layout/arrow2"/>
    <dgm:cxn modelId="{88AE6BD8-9DF7-4C1D-A24C-2EE72D9F4681}" type="presParOf" srcId="{1DBC55DA-0F30-4C20-907D-83B63DF46463}" destId="{BBDC89C7-2F33-4252-A9A4-4AF0493E213C}" srcOrd="0" destOrd="0" presId="urn:microsoft.com/office/officeart/2005/8/layout/arrow2"/>
    <dgm:cxn modelId="{196C332A-958A-46EE-BFE4-68943CC5AE8A}" type="presParOf" srcId="{1DBC55DA-0F30-4C20-907D-83B63DF46463}" destId="{0B6EA3F9-A618-4712-B52F-10BCB08446F1}" srcOrd="1" destOrd="0" presId="urn:microsoft.com/office/officeart/2005/8/layout/arrow2"/>
    <dgm:cxn modelId="{FA6E83EF-D2AA-4A1C-8F90-7551DB095508}" type="presParOf" srcId="{1DBC55DA-0F30-4C20-907D-83B63DF46463}" destId="{34B59208-1723-4FE5-81A3-18809533135F}" srcOrd="2" destOrd="0" presId="urn:microsoft.com/office/officeart/2005/8/layout/arrow2"/>
    <dgm:cxn modelId="{85A5C8ED-D0C0-4294-9D78-4EAA6F39D95E}" type="presParOf" srcId="{1DBC55DA-0F30-4C20-907D-83B63DF46463}" destId="{344522AA-B633-472A-8D78-A5FC770BBE8F}" srcOrd="3" destOrd="0" presId="urn:microsoft.com/office/officeart/2005/8/layout/arrow2"/>
    <dgm:cxn modelId="{02076549-4937-48C8-8C92-DECD349D6793}" type="presParOf" srcId="{1DBC55DA-0F30-4C20-907D-83B63DF46463}" destId="{ED22F4CB-2493-4E33-B4E3-F38C88C211C1}" srcOrd="4" destOrd="0" presId="urn:microsoft.com/office/officeart/2005/8/layout/arrow2"/>
    <dgm:cxn modelId="{DEE5C3F4-91B8-41D9-B78E-757D64B1260D}" type="presParOf" srcId="{1DBC55DA-0F30-4C20-907D-83B63DF46463}" destId="{07C71DEC-7971-4587-9381-425EAD7D2326}"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26237A-93B3-4FB6-B6CA-82D612383A1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E99EBB0-943E-4952-A05E-153676D3538B}">
      <dgm:prSet/>
      <dgm:spPr/>
      <dgm:t>
        <a:bodyPr/>
        <a:lstStyle/>
        <a:p>
          <a:pPr>
            <a:lnSpc>
              <a:spcPct val="100000"/>
            </a:lnSpc>
          </a:pPr>
          <a:r>
            <a:rPr lang="en-GB"/>
            <a:t>Purpose and collaborative intent are essential</a:t>
          </a:r>
          <a:endParaRPr lang="en-US"/>
        </a:p>
      </dgm:t>
    </dgm:pt>
    <dgm:pt modelId="{57D61293-0947-4B5B-ADFC-1B4FAF2312EF}" type="parTrans" cxnId="{02001EBD-4E3A-4744-93E0-52679CBA9463}">
      <dgm:prSet/>
      <dgm:spPr/>
      <dgm:t>
        <a:bodyPr/>
        <a:lstStyle/>
        <a:p>
          <a:endParaRPr lang="en-US"/>
        </a:p>
      </dgm:t>
    </dgm:pt>
    <dgm:pt modelId="{DED2EAC6-4D1A-442F-BAAD-1ED066C0E7EB}" type="sibTrans" cxnId="{02001EBD-4E3A-4744-93E0-52679CBA9463}">
      <dgm:prSet/>
      <dgm:spPr/>
      <dgm:t>
        <a:bodyPr/>
        <a:lstStyle/>
        <a:p>
          <a:endParaRPr lang="en-US"/>
        </a:p>
      </dgm:t>
    </dgm:pt>
    <dgm:pt modelId="{ED0C7042-6F87-459E-BB4F-B0D5ACEBC12D}">
      <dgm:prSet/>
      <dgm:spPr/>
      <dgm:t>
        <a:bodyPr/>
        <a:lstStyle/>
        <a:p>
          <a:pPr>
            <a:lnSpc>
              <a:spcPct val="100000"/>
            </a:lnSpc>
          </a:pPr>
          <a:r>
            <a:rPr lang="en-US"/>
            <a:t>Shared data can highlight anomalies and offer immediate insights</a:t>
          </a:r>
        </a:p>
      </dgm:t>
    </dgm:pt>
    <dgm:pt modelId="{C10C41AD-0C9C-406F-AD48-3CB01F6C98FC}" type="parTrans" cxnId="{9DB902E5-5FF7-4206-A2A5-1EFB4BCF603E}">
      <dgm:prSet/>
      <dgm:spPr/>
      <dgm:t>
        <a:bodyPr/>
        <a:lstStyle/>
        <a:p>
          <a:endParaRPr lang="en-GB"/>
        </a:p>
      </dgm:t>
    </dgm:pt>
    <dgm:pt modelId="{15AC1619-2385-4DA5-92F4-BDDCEBBD0442}" type="sibTrans" cxnId="{9DB902E5-5FF7-4206-A2A5-1EFB4BCF603E}">
      <dgm:prSet/>
      <dgm:spPr/>
      <dgm:t>
        <a:bodyPr/>
        <a:lstStyle/>
        <a:p>
          <a:endParaRPr lang="en-GB"/>
        </a:p>
      </dgm:t>
    </dgm:pt>
    <dgm:pt modelId="{BEC47A3F-9AB6-4B8B-BB66-2B6BD4E745BB}">
      <dgm:prSet/>
      <dgm:spPr/>
      <dgm:t>
        <a:bodyPr/>
        <a:lstStyle/>
        <a:p>
          <a:pPr>
            <a:lnSpc>
              <a:spcPct val="100000"/>
            </a:lnSpc>
          </a:pPr>
          <a:r>
            <a:rPr lang="en-GB"/>
            <a:t>Ontologies help with scaling up and knowledge graphs support ontologies</a:t>
          </a:r>
          <a:endParaRPr lang="en-US"/>
        </a:p>
      </dgm:t>
    </dgm:pt>
    <dgm:pt modelId="{FDC5312B-8166-459A-94F5-B29E154F2946}" type="parTrans" cxnId="{16C81997-8478-4D21-85A1-AF895988671E}">
      <dgm:prSet/>
      <dgm:spPr/>
      <dgm:t>
        <a:bodyPr/>
        <a:lstStyle/>
        <a:p>
          <a:endParaRPr lang="en-GB"/>
        </a:p>
      </dgm:t>
    </dgm:pt>
    <dgm:pt modelId="{62FB516F-F5A6-47C3-B084-356787F86F69}" type="sibTrans" cxnId="{16C81997-8478-4D21-85A1-AF895988671E}">
      <dgm:prSet/>
      <dgm:spPr/>
      <dgm:t>
        <a:bodyPr/>
        <a:lstStyle/>
        <a:p>
          <a:endParaRPr lang="en-GB"/>
        </a:p>
      </dgm:t>
    </dgm:pt>
    <dgm:pt modelId="{89F1D8BA-497D-4A6C-953A-014739293EA1}" type="pres">
      <dgm:prSet presAssocID="{A726237A-93B3-4FB6-B6CA-82D612383A1D}" presName="root" presStyleCnt="0">
        <dgm:presLayoutVars>
          <dgm:dir/>
          <dgm:resizeHandles val="exact"/>
        </dgm:presLayoutVars>
      </dgm:prSet>
      <dgm:spPr/>
    </dgm:pt>
    <dgm:pt modelId="{49EC6B8D-D576-49F2-A4E1-73A9FB4B989D}" type="pres">
      <dgm:prSet presAssocID="{ED0C7042-6F87-459E-BB4F-B0D5ACEBC12D}" presName="compNode" presStyleCnt="0"/>
      <dgm:spPr/>
    </dgm:pt>
    <dgm:pt modelId="{F8AF9BCE-4FC3-4FE2-8D9E-0BD8C7D55FE3}" type="pres">
      <dgm:prSet presAssocID="{ED0C7042-6F87-459E-BB4F-B0D5ACEBC12D}" presName="bgRect" presStyleLbl="bgShp" presStyleIdx="0" presStyleCnt="3"/>
      <dgm:spPr>
        <a:solidFill>
          <a:schemeClr val="accent5"/>
        </a:solidFill>
      </dgm:spPr>
    </dgm:pt>
    <dgm:pt modelId="{B93631F4-EF02-4AF6-BA09-3290D940F416}" type="pres">
      <dgm:prSet presAssocID="{ED0C7042-6F87-459E-BB4F-B0D5ACEBC12D}" presName="iconRect" presStyleLbl="node1" presStyleIdx="0" presStyleCnt="3" custLinFactY="200000" custLinFactNeighborX="2561" custLinFactNeighborY="25155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with solid fill"/>
        </a:ext>
      </dgm:extLst>
    </dgm:pt>
    <dgm:pt modelId="{38D3F6E5-F751-4CAE-8611-FE2DFBB6D64E}" type="pres">
      <dgm:prSet presAssocID="{ED0C7042-6F87-459E-BB4F-B0D5ACEBC12D}" presName="spaceRect" presStyleCnt="0"/>
      <dgm:spPr/>
    </dgm:pt>
    <dgm:pt modelId="{F8C129AA-511C-4A94-B67D-9BFABDBDC523}" type="pres">
      <dgm:prSet presAssocID="{ED0C7042-6F87-459E-BB4F-B0D5ACEBC12D}" presName="parTx" presStyleLbl="revTx" presStyleIdx="0" presStyleCnt="3">
        <dgm:presLayoutVars>
          <dgm:chMax val="0"/>
          <dgm:chPref val="0"/>
        </dgm:presLayoutVars>
      </dgm:prSet>
      <dgm:spPr/>
    </dgm:pt>
    <dgm:pt modelId="{D9166C9F-6681-430C-8F6B-414B64F23789}" type="pres">
      <dgm:prSet presAssocID="{15AC1619-2385-4DA5-92F4-BDDCEBBD0442}" presName="sibTrans" presStyleCnt="0"/>
      <dgm:spPr/>
    </dgm:pt>
    <dgm:pt modelId="{DB4D8862-03CA-4224-96B6-459DE0CDEC17}" type="pres">
      <dgm:prSet presAssocID="{BEC47A3F-9AB6-4B8B-BB66-2B6BD4E745BB}" presName="compNode" presStyleCnt="0"/>
      <dgm:spPr/>
    </dgm:pt>
    <dgm:pt modelId="{C768ABA9-6E48-44EA-BC37-7A00E64513EF}" type="pres">
      <dgm:prSet presAssocID="{BEC47A3F-9AB6-4B8B-BB66-2B6BD4E745BB}" presName="bgRect" presStyleLbl="bgShp" presStyleIdx="1" presStyleCnt="3"/>
      <dgm:spPr/>
    </dgm:pt>
    <dgm:pt modelId="{5A57D275-5C2F-415E-A8C9-3D0BA5DE0961}" type="pres">
      <dgm:prSet presAssocID="{BEC47A3F-9AB6-4B8B-BB66-2B6BD4E745BB}"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erver outline"/>
        </a:ext>
      </dgm:extLst>
    </dgm:pt>
    <dgm:pt modelId="{4B2E1403-F63F-4499-9876-043C5C1A5DFA}" type="pres">
      <dgm:prSet presAssocID="{BEC47A3F-9AB6-4B8B-BB66-2B6BD4E745BB}" presName="spaceRect" presStyleCnt="0"/>
      <dgm:spPr/>
    </dgm:pt>
    <dgm:pt modelId="{5C72F244-79C6-44A4-858B-42C36212919F}" type="pres">
      <dgm:prSet presAssocID="{BEC47A3F-9AB6-4B8B-BB66-2B6BD4E745BB}" presName="parTx" presStyleLbl="revTx" presStyleIdx="1" presStyleCnt="3">
        <dgm:presLayoutVars>
          <dgm:chMax val="0"/>
          <dgm:chPref val="0"/>
        </dgm:presLayoutVars>
      </dgm:prSet>
      <dgm:spPr/>
    </dgm:pt>
    <dgm:pt modelId="{FF7627F6-A629-43D2-B1C0-9FBD1B5E77B5}" type="pres">
      <dgm:prSet presAssocID="{62FB516F-F5A6-47C3-B084-356787F86F69}" presName="sibTrans" presStyleCnt="0"/>
      <dgm:spPr/>
    </dgm:pt>
    <dgm:pt modelId="{7237470B-50D0-4C72-8E18-78820A9E69E4}" type="pres">
      <dgm:prSet presAssocID="{0E99EBB0-943E-4952-A05E-153676D3538B}" presName="compNode" presStyleCnt="0"/>
      <dgm:spPr/>
    </dgm:pt>
    <dgm:pt modelId="{D561B3D2-9C0E-4905-85A1-D00A393BE831}" type="pres">
      <dgm:prSet presAssocID="{0E99EBB0-943E-4952-A05E-153676D3538B}" presName="bgRect" presStyleLbl="bgShp" presStyleIdx="2" presStyleCnt="3"/>
      <dgm:spPr>
        <a:solidFill>
          <a:schemeClr val="accent2"/>
        </a:solidFill>
      </dgm:spPr>
    </dgm:pt>
    <dgm:pt modelId="{11901C31-6671-456A-87AF-E90B84670701}" type="pres">
      <dgm:prSet presAssocID="{0E99EBB0-943E-4952-A05E-153676D3538B}" presName="iconRect" presStyleLbl="node1" presStyleIdx="2" presStyleCnt="3" custLinFactY="-200000" custLinFactNeighborX="2902" custLinFactNeighborY="-255537"/>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64C6255F-A72E-483B-A539-BEA71234444F}" type="pres">
      <dgm:prSet presAssocID="{0E99EBB0-943E-4952-A05E-153676D3538B}" presName="spaceRect" presStyleCnt="0"/>
      <dgm:spPr/>
    </dgm:pt>
    <dgm:pt modelId="{2D0254F7-DE3E-4979-B842-AD1395567A19}" type="pres">
      <dgm:prSet presAssocID="{0E99EBB0-943E-4952-A05E-153676D3538B}" presName="parTx" presStyleLbl="revTx" presStyleIdx="2" presStyleCnt="3">
        <dgm:presLayoutVars>
          <dgm:chMax val="0"/>
          <dgm:chPref val="0"/>
        </dgm:presLayoutVars>
      </dgm:prSet>
      <dgm:spPr/>
    </dgm:pt>
  </dgm:ptLst>
  <dgm:cxnLst>
    <dgm:cxn modelId="{79BDDE1B-EE76-4A8A-9712-49EAA4DBC6DA}" type="presOf" srcId="{BEC47A3F-9AB6-4B8B-BB66-2B6BD4E745BB}" destId="{5C72F244-79C6-44A4-858B-42C36212919F}" srcOrd="0" destOrd="0" presId="urn:microsoft.com/office/officeart/2018/2/layout/IconVerticalSolidList"/>
    <dgm:cxn modelId="{8075AF28-FB09-46AD-B1E8-080C34F056D9}" type="presOf" srcId="{A726237A-93B3-4FB6-B6CA-82D612383A1D}" destId="{89F1D8BA-497D-4A6C-953A-014739293EA1}" srcOrd="0" destOrd="0" presId="urn:microsoft.com/office/officeart/2018/2/layout/IconVerticalSolidList"/>
    <dgm:cxn modelId="{1CCC7D47-ACE5-4E47-994B-4DA24A304F2B}" type="presOf" srcId="{ED0C7042-6F87-459E-BB4F-B0D5ACEBC12D}" destId="{F8C129AA-511C-4A94-B67D-9BFABDBDC523}" srcOrd="0" destOrd="0" presId="urn:microsoft.com/office/officeart/2018/2/layout/IconVerticalSolidList"/>
    <dgm:cxn modelId="{16C81997-8478-4D21-85A1-AF895988671E}" srcId="{A726237A-93B3-4FB6-B6CA-82D612383A1D}" destId="{BEC47A3F-9AB6-4B8B-BB66-2B6BD4E745BB}" srcOrd="1" destOrd="0" parTransId="{FDC5312B-8166-459A-94F5-B29E154F2946}" sibTransId="{62FB516F-F5A6-47C3-B084-356787F86F69}"/>
    <dgm:cxn modelId="{02001EBD-4E3A-4744-93E0-52679CBA9463}" srcId="{A726237A-93B3-4FB6-B6CA-82D612383A1D}" destId="{0E99EBB0-943E-4952-A05E-153676D3538B}" srcOrd="2" destOrd="0" parTransId="{57D61293-0947-4B5B-ADFC-1B4FAF2312EF}" sibTransId="{DED2EAC6-4D1A-442F-BAAD-1ED066C0E7EB}"/>
    <dgm:cxn modelId="{C45584C6-C80D-4A94-8509-3737EE473E96}" type="presOf" srcId="{0E99EBB0-943E-4952-A05E-153676D3538B}" destId="{2D0254F7-DE3E-4979-B842-AD1395567A19}" srcOrd="0" destOrd="0" presId="urn:microsoft.com/office/officeart/2018/2/layout/IconVerticalSolidList"/>
    <dgm:cxn modelId="{9DB902E5-5FF7-4206-A2A5-1EFB4BCF603E}" srcId="{A726237A-93B3-4FB6-B6CA-82D612383A1D}" destId="{ED0C7042-6F87-459E-BB4F-B0D5ACEBC12D}" srcOrd="0" destOrd="0" parTransId="{C10C41AD-0C9C-406F-AD48-3CB01F6C98FC}" sibTransId="{15AC1619-2385-4DA5-92F4-BDDCEBBD0442}"/>
    <dgm:cxn modelId="{46486630-3B2E-4ACC-80C6-FD989380CB4A}" type="presParOf" srcId="{89F1D8BA-497D-4A6C-953A-014739293EA1}" destId="{49EC6B8D-D576-49F2-A4E1-73A9FB4B989D}" srcOrd="0" destOrd="0" presId="urn:microsoft.com/office/officeart/2018/2/layout/IconVerticalSolidList"/>
    <dgm:cxn modelId="{64300CAF-F912-4D00-8C63-62E3CDD27CA7}" type="presParOf" srcId="{49EC6B8D-D576-49F2-A4E1-73A9FB4B989D}" destId="{F8AF9BCE-4FC3-4FE2-8D9E-0BD8C7D55FE3}" srcOrd="0" destOrd="0" presId="urn:microsoft.com/office/officeart/2018/2/layout/IconVerticalSolidList"/>
    <dgm:cxn modelId="{AD18B5E8-B115-429F-8AAC-32F883839102}" type="presParOf" srcId="{49EC6B8D-D576-49F2-A4E1-73A9FB4B989D}" destId="{B93631F4-EF02-4AF6-BA09-3290D940F416}" srcOrd="1" destOrd="0" presId="urn:microsoft.com/office/officeart/2018/2/layout/IconVerticalSolidList"/>
    <dgm:cxn modelId="{52472C1B-0AA2-40F5-AFA5-628EEBF33539}" type="presParOf" srcId="{49EC6B8D-D576-49F2-A4E1-73A9FB4B989D}" destId="{38D3F6E5-F751-4CAE-8611-FE2DFBB6D64E}" srcOrd="2" destOrd="0" presId="urn:microsoft.com/office/officeart/2018/2/layout/IconVerticalSolidList"/>
    <dgm:cxn modelId="{D4BA57B8-8436-4042-A823-3CEF71C5CE44}" type="presParOf" srcId="{49EC6B8D-D576-49F2-A4E1-73A9FB4B989D}" destId="{F8C129AA-511C-4A94-B67D-9BFABDBDC523}" srcOrd="3" destOrd="0" presId="urn:microsoft.com/office/officeart/2018/2/layout/IconVerticalSolidList"/>
    <dgm:cxn modelId="{CB91F851-A118-4FB2-841F-0767D9DBB100}" type="presParOf" srcId="{89F1D8BA-497D-4A6C-953A-014739293EA1}" destId="{D9166C9F-6681-430C-8F6B-414B64F23789}" srcOrd="1" destOrd="0" presId="urn:microsoft.com/office/officeart/2018/2/layout/IconVerticalSolidList"/>
    <dgm:cxn modelId="{07206A53-7314-4CFA-93B8-6AD060C8D138}" type="presParOf" srcId="{89F1D8BA-497D-4A6C-953A-014739293EA1}" destId="{DB4D8862-03CA-4224-96B6-459DE0CDEC17}" srcOrd="2" destOrd="0" presId="urn:microsoft.com/office/officeart/2018/2/layout/IconVerticalSolidList"/>
    <dgm:cxn modelId="{D2A11628-6505-4A70-A880-39AB0737CA13}" type="presParOf" srcId="{DB4D8862-03CA-4224-96B6-459DE0CDEC17}" destId="{C768ABA9-6E48-44EA-BC37-7A00E64513EF}" srcOrd="0" destOrd="0" presId="urn:microsoft.com/office/officeart/2018/2/layout/IconVerticalSolidList"/>
    <dgm:cxn modelId="{15A752E6-3C7F-4B20-B0C3-A2BBB2186F45}" type="presParOf" srcId="{DB4D8862-03CA-4224-96B6-459DE0CDEC17}" destId="{5A57D275-5C2F-415E-A8C9-3D0BA5DE0961}" srcOrd="1" destOrd="0" presId="urn:microsoft.com/office/officeart/2018/2/layout/IconVerticalSolidList"/>
    <dgm:cxn modelId="{6DA6B563-4CA5-494E-9363-ADE952C47BDF}" type="presParOf" srcId="{DB4D8862-03CA-4224-96B6-459DE0CDEC17}" destId="{4B2E1403-F63F-4499-9876-043C5C1A5DFA}" srcOrd="2" destOrd="0" presId="urn:microsoft.com/office/officeart/2018/2/layout/IconVerticalSolidList"/>
    <dgm:cxn modelId="{CD26F090-52DD-4F97-B78D-DF548E0C13E8}" type="presParOf" srcId="{DB4D8862-03CA-4224-96B6-459DE0CDEC17}" destId="{5C72F244-79C6-44A4-858B-42C36212919F}" srcOrd="3" destOrd="0" presId="urn:microsoft.com/office/officeart/2018/2/layout/IconVerticalSolidList"/>
    <dgm:cxn modelId="{D7D6F933-83F9-46CD-839C-8AE14BC7B5E0}" type="presParOf" srcId="{89F1D8BA-497D-4A6C-953A-014739293EA1}" destId="{FF7627F6-A629-43D2-B1C0-9FBD1B5E77B5}" srcOrd="3" destOrd="0" presId="urn:microsoft.com/office/officeart/2018/2/layout/IconVerticalSolidList"/>
    <dgm:cxn modelId="{2ACEE39B-75DF-4BC2-91BC-7F95942FE2AB}" type="presParOf" srcId="{89F1D8BA-497D-4A6C-953A-014739293EA1}" destId="{7237470B-50D0-4C72-8E18-78820A9E69E4}" srcOrd="4" destOrd="0" presId="urn:microsoft.com/office/officeart/2018/2/layout/IconVerticalSolidList"/>
    <dgm:cxn modelId="{8126BAC1-D22F-4672-872D-5EFA2E7E798C}" type="presParOf" srcId="{7237470B-50D0-4C72-8E18-78820A9E69E4}" destId="{D561B3D2-9C0E-4905-85A1-D00A393BE831}" srcOrd="0" destOrd="0" presId="urn:microsoft.com/office/officeart/2018/2/layout/IconVerticalSolidList"/>
    <dgm:cxn modelId="{D004DE25-206B-4D2F-8C70-D962F5ECEAFB}" type="presParOf" srcId="{7237470B-50D0-4C72-8E18-78820A9E69E4}" destId="{11901C31-6671-456A-87AF-E90B84670701}" srcOrd="1" destOrd="0" presId="urn:microsoft.com/office/officeart/2018/2/layout/IconVerticalSolidList"/>
    <dgm:cxn modelId="{B1F6881A-6866-4FCC-8B74-CD01B3BF3308}" type="presParOf" srcId="{7237470B-50D0-4C72-8E18-78820A9E69E4}" destId="{64C6255F-A72E-483B-A539-BEA71234444F}" srcOrd="2" destOrd="0" presId="urn:microsoft.com/office/officeart/2018/2/layout/IconVerticalSolidList"/>
    <dgm:cxn modelId="{26BBEABA-72EF-4F25-90E2-78FFCF9E9853}" type="presParOf" srcId="{7237470B-50D0-4C72-8E18-78820A9E69E4}" destId="{2D0254F7-DE3E-4979-B842-AD1395567A1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D5309-8A6A-4B8C-9881-62CEFA6B4B8B}">
      <dsp:nvSpPr>
        <dsp:cNvPr id="0" name=""/>
        <dsp:cNvSpPr/>
      </dsp:nvSpPr>
      <dsp:spPr>
        <a:xfrm>
          <a:off x="5441500" y="2277519"/>
          <a:ext cx="985149" cy="9851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CReDo</a:t>
          </a:r>
        </a:p>
      </dsp:txBody>
      <dsp:txXfrm>
        <a:off x="5585772" y="2421791"/>
        <a:ext cx="696605" cy="696605"/>
      </dsp:txXfrm>
    </dsp:sp>
    <dsp:sp modelId="{1304A0CB-6872-4C77-B9E5-20D6DDAF881C}">
      <dsp:nvSpPr>
        <dsp:cNvPr id="0" name=""/>
        <dsp:cNvSpPr/>
      </dsp:nvSpPr>
      <dsp:spPr>
        <a:xfrm rot="16200000">
          <a:off x="5289485" y="1625458"/>
          <a:ext cx="1289179" cy="14941"/>
        </a:xfrm>
        <a:custGeom>
          <a:avLst/>
          <a:gdLst/>
          <a:ahLst/>
          <a:cxnLst/>
          <a:rect l="0" t="0" r="0" b="0"/>
          <a:pathLst>
            <a:path>
              <a:moveTo>
                <a:pt x="0" y="7470"/>
              </a:moveTo>
              <a:lnTo>
                <a:pt x="1289179" y="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901845" y="1600700"/>
        <a:ext cx="64458" cy="64458"/>
      </dsp:txXfrm>
    </dsp:sp>
    <dsp:sp modelId="{137946B1-A8CE-46E6-AA7D-634B8EE7F7A9}">
      <dsp:nvSpPr>
        <dsp:cNvPr id="0" name=""/>
        <dsp:cNvSpPr/>
      </dsp:nvSpPr>
      <dsp:spPr>
        <a:xfrm>
          <a:off x="5441500" y="3190"/>
          <a:ext cx="985149" cy="985149"/>
        </a:xfrm>
        <a:prstGeom prst="ellipse">
          <a:avLst/>
        </a:prstGeom>
        <a:solidFill>
          <a:schemeClr val="bg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Asset owners + data</a:t>
          </a:r>
        </a:p>
      </dsp:txBody>
      <dsp:txXfrm>
        <a:off x="5585772" y="147462"/>
        <a:ext cx="696605" cy="696605"/>
      </dsp:txXfrm>
    </dsp:sp>
    <dsp:sp modelId="{8F900E06-E0A5-4EF5-AEDC-F5BB406C5875}">
      <dsp:nvSpPr>
        <dsp:cNvPr id="0" name=""/>
        <dsp:cNvSpPr/>
      </dsp:nvSpPr>
      <dsp:spPr>
        <a:xfrm rot="18163636">
          <a:off x="5904282" y="1805979"/>
          <a:ext cx="1289179" cy="14941"/>
        </a:xfrm>
        <a:custGeom>
          <a:avLst/>
          <a:gdLst/>
          <a:ahLst/>
          <a:cxnLst/>
          <a:rect l="0" t="0" r="0" b="0"/>
          <a:pathLst>
            <a:path>
              <a:moveTo>
                <a:pt x="0" y="7470"/>
              </a:moveTo>
              <a:lnTo>
                <a:pt x="1289179" y="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516642" y="1781220"/>
        <a:ext cx="64458" cy="64458"/>
      </dsp:txXfrm>
    </dsp:sp>
    <dsp:sp modelId="{B520DFE4-6ED1-44EA-973E-38B8692F62DF}">
      <dsp:nvSpPr>
        <dsp:cNvPr id="0" name=""/>
        <dsp:cNvSpPr/>
      </dsp:nvSpPr>
      <dsp:spPr>
        <a:xfrm>
          <a:off x="6671095" y="364232"/>
          <a:ext cx="985149" cy="985149"/>
        </a:xfrm>
        <a:prstGeom prst="ellipse">
          <a:avLst/>
        </a:prstGeom>
        <a:solidFill>
          <a:schemeClr val="bg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Legal</a:t>
          </a:r>
        </a:p>
      </dsp:txBody>
      <dsp:txXfrm>
        <a:off x="6815367" y="508504"/>
        <a:ext cx="696605" cy="696605"/>
      </dsp:txXfrm>
    </dsp:sp>
    <dsp:sp modelId="{F240C696-2BFE-4780-BB2E-0C46132D35D5}">
      <dsp:nvSpPr>
        <dsp:cNvPr id="0" name=""/>
        <dsp:cNvSpPr/>
      </dsp:nvSpPr>
      <dsp:spPr>
        <a:xfrm rot="20127273">
          <a:off x="6323886" y="2290227"/>
          <a:ext cx="1289179" cy="14941"/>
        </a:xfrm>
        <a:custGeom>
          <a:avLst/>
          <a:gdLst/>
          <a:ahLst/>
          <a:cxnLst/>
          <a:rect l="0" t="0" r="0" b="0"/>
          <a:pathLst>
            <a:path>
              <a:moveTo>
                <a:pt x="0" y="7470"/>
              </a:moveTo>
              <a:lnTo>
                <a:pt x="1289179" y="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936246" y="2265469"/>
        <a:ext cx="64458" cy="64458"/>
      </dsp:txXfrm>
    </dsp:sp>
    <dsp:sp modelId="{1BF9FA5D-A06A-425B-A3ED-523779A96DA5}">
      <dsp:nvSpPr>
        <dsp:cNvPr id="0" name=""/>
        <dsp:cNvSpPr/>
      </dsp:nvSpPr>
      <dsp:spPr>
        <a:xfrm>
          <a:off x="7510302" y="1332728"/>
          <a:ext cx="985149" cy="985149"/>
        </a:xfrm>
        <a:prstGeom prst="ellipse">
          <a:avLst/>
        </a:prstGeom>
        <a:solidFill>
          <a:schemeClr val="bg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Benefits </a:t>
          </a:r>
        </a:p>
      </dsp:txBody>
      <dsp:txXfrm>
        <a:off x="7654574" y="1477000"/>
        <a:ext cx="696605" cy="696605"/>
      </dsp:txXfrm>
    </dsp:sp>
    <dsp:sp modelId="{3AB2F65C-5D31-4ED3-9FB2-5433296ED502}">
      <dsp:nvSpPr>
        <dsp:cNvPr id="0" name=""/>
        <dsp:cNvSpPr/>
      </dsp:nvSpPr>
      <dsp:spPr>
        <a:xfrm rot="490909">
          <a:off x="6415074" y="2924458"/>
          <a:ext cx="1289179" cy="14941"/>
        </a:xfrm>
        <a:custGeom>
          <a:avLst/>
          <a:gdLst/>
          <a:ahLst/>
          <a:cxnLst/>
          <a:rect l="0" t="0" r="0" b="0"/>
          <a:pathLst>
            <a:path>
              <a:moveTo>
                <a:pt x="0" y="7470"/>
              </a:moveTo>
              <a:lnTo>
                <a:pt x="1289179" y="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027434" y="2899699"/>
        <a:ext cx="64458" cy="64458"/>
      </dsp:txXfrm>
    </dsp:sp>
    <dsp:sp modelId="{F0DE42A4-4080-42FA-AB90-7F8797321099}">
      <dsp:nvSpPr>
        <dsp:cNvPr id="0" name=""/>
        <dsp:cNvSpPr/>
      </dsp:nvSpPr>
      <dsp:spPr>
        <a:xfrm>
          <a:off x="7692679" y="2601189"/>
          <a:ext cx="985149" cy="98514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Film</a:t>
          </a:r>
        </a:p>
      </dsp:txBody>
      <dsp:txXfrm>
        <a:off x="7836951" y="2745461"/>
        <a:ext cx="696605" cy="696605"/>
      </dsp:txXfrm>
    </dsp:sp>
    <dsp:sp modelId="{E99E704F-D87B-4B9C-9E2B-DD26B12DF228}">
      <dsp:nvSpPr>
        <dsp:cNvPr id="0" name=""/>
        <dsp:cNvSpPr/>
      </dsp:nvSpPr>
      <dsp:spPr>
        <a:xfrm rot="2454545">
          <a:off x="6148896" y="3507307"/>
          <a:ext cx="1289179" cy="14941"/>
        </a:xfrm>
        <a:custGeom>
          <a:avLst/>
          <a:gdLst/>
          <a:ahLst/>
          <a:cxnLst/>
          <a:rect l="0" t="0" r="0" b="0"/>
          <a:pathLst>
            <a:path>
              <a:moveTo>
                <a:pt x="0" y="7470"/>
              </a:moveTo>
              <a:lnTo>
                <a:pt x="1289179" y="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761256" y="3482548"/>
        <a:ext cx="64458" cy="64458"/>
      </dsp:txXfrm>
    </dsp:sp>
    <dsp:sp modelId="{17FB0789-4B96-4CD5-A0CF-674295338C80}">
      <dsp:nvSpPr>
        <dsp:cNvPr id="0" name=""/>
        <dsp:cNvSpPr/>
      </dsp:nvSpPr>
      <dsp:spPr>
        <a:xfrm>
          <a:off x="7160323" y="3766887"/>
          <a:ext cx="985149" cy="98514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App</a:t>
          </a:r>
        </a:p>
      </dsp:txBody>
      <dsp:txXfrm>
        <a:off x="7304595" y="3911159"/>
        <a:ext cx="696605" cy="696605"/>
      </dsp:txXfrm>
    </dsp:sp>
    <dsp:sp modelId="{AE9F8141-C862-4775-91B2-9A19B7F6E162}">
      <dsp:nvSpPr>
        <dsp:cNvPr id="0" name=""/>
        <dsp:cNvSpPr/>
      </dsp:nvSpPr>
      <dsp:spPr>
        <a:xfrm rot="4418182">
          <a:off x="5609861" y="3853723"/>
          <a:ext cx="1289179" cy="14941"/>
        </a:xfrm>
        <a:custGeom>
          <a:avLst/>
          <a:gdLst/>
          <a:ahLst/>
          <a:cxnLst/>
          <a:rect l="0" t="0" r="0" b="0"/>
          <a:pathLst>
            <a:path>
              <a:moveTo>
                <a:pt x="0" y="7470"/>
              </a:moveTo>
              <a:lnTo>
                <a:pt x="1289179" y="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222221" y="3828965"/>
        <a:ext cx="64458" cy="64458"/>
      </dsp:txXfrm>
    </dsp:sp>
    <dsp:sp modelId="{8798D0F0-73A8-4091-8754-82B94054D9C1}">
      <dsp:nvSpPr>
        <dsp:cNvPr id="0" name=""/>
        <dsp:cNvSpPr/>
      </dsp:nvSpPr>
      <dsp:spPr>
        <a:xfrm>
          <a:off x="6082252" y="4459721"/>
          <a:ext cx="985149" cy="98514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JCEEI flood data</a:t>
          </a:r>
        </a:p>
      </dsp:txBody>
      <dsp:txXfrm>
        <a:off x="6226524" y="4603993"/>
        <a:ext cx="696605" cy="696605"/>
      </dsp:txXfrm>
    </dsp:sp>
    <dsp:sp modelId="{1D8B5A74-26DE-4614-B734-8C2BD658576D}">
      <dsp:nvSpPr>
        <dsp:cNvPr id="0" name=""/>
        <dsp:cNvSpPr/>
      </dsp:nvSpPr>
      <dsp:spPr>
        <a:xfrm rot="6381818">
          <a:off x="4969109" y="3853723"/>
          <a:ext cx="1289179" cy="14941"/>
        </a:xfrm>
        <a:custGeom>
          <a:avLst/>
          <a:gdLst/>
          <a:ahLst/>
          <a:cxnLst/>
          <a:rect l="0" t="0" r="0" b="0"/>
          <a:pathLst>
            <a:path>
              <a:moveTo>
                <a:pt x="0" y="7470"/>
              </a:moveTo>
              <a:lnTo>
                <a:pt x="1289179" y="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581469" y="3828965"/>
        <a:ext cx="64458" cy="64458"/>
      </dsp:txXfrm>
    </dsp:sp>
    <dsp:sp modelId="{D232B07C-A859-48BD-9146-012F6B6C98F3}">
      <dsp:nvSpPr>
        <dsp:cNvPr id="0" name=""/>
        <dsp:cNvSpPr/>
      </dsp:nvSpPr>
      <dsp:spPr>
        <a:xfrm>
          <a:off x="4800748" y="4459721"/>
          <a:ext cx="985149" cy="98514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Mott Macdonald</a:t>
          </a:r>
        </a:p>
      </dsp:txBody>
      <dsp:txXfrm>
        <a:off x="4945020" y="4603993"/>
        <a:ext cx="696605" cy="696605"/>
      </dsp:txXfrm>
    </dsp:sp>
    <dsp:sp modelId="{A0700495-8AB0-43DB-9070-EF94D5ACBE28}">
      <dsp:nvSpPr>
        <dsp:cNvPr id="0" name=""/>
        <dsp:cNvSpPr/>
      </dsp:nvSpPr>
      <dsp:spPr>
        <a:xfrm rot="8345455">
          <a:off x="4430074" y="3507307"/>
          <a:ext cx="1289179" cy="14941"/>
        </a:xfrm>
        <a:custGeom>
          <a:avLst/>
          <a:gdLst/>
          <a:ahLst/>
          <a:cxnLst/>
          <a:rect l="0" t="0" r="0" b="0"/>
          <a:pathLst>
            <a:path>
              <a:moveTo>
                <a:pt x="0" y="7470"/>
              </a:moveTo>
              <a:lnTo>
                <a:pt x="1289179" y="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042434" y="3482548"/>
        <a:ext cx="64458" cy="64458"/>
      </dsp:txXfrm>
    </dsp:sp>
    <dsp:sp modelId="{643EA8AB-6F69-4F00-BC56-0E2725728BC9}">
      <dsp:nvSpPr>
        <dsp:cNvPr id="0" name=""/>
        <dsp:cNvSpPr/>
      </dsp:nvSpPr>
      <dsp:spPr>
        <a:xfrm>
          <a:off x="3722677" y="3766887"/>
          <a:ext cx="985149" cy="98514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Research</a:t>
          </a:r>
        </a:p>
      </dsp:txBody>
      <dsp:txXfrm>
        <a:off x="3866949" y="3911159"/>
        <a:ext cx="696605" cy="696605"/>
      </dsp:txXfrm>
    </dsp:sp>
    <dsp:sp modelId="{BCF53B7E-7CB0-409A-8EF3-52286F3DAB62}">
      <dsp:nvSpPr>
        <dsp:cNvPr id="0" name=""/>
        <dsp:cNvSpPr/>
      </dsp:nvSpPr>
      <dsp:spPr>
        <a:xfrm rot="10309091">
          <a:off x="4163896" y="2924458"/>
          <a:ext cx="1289179" cy="14941"/>
        </a:xfrm>
        <a:custGeom>
          <a:avLst/>
          <a:gdLst/>
          <a:ahLst/>
          <a:cxnLst/>
          <a:rect l="0" t="0" r="0" b="0"/>
          <a:pathLst>
            <a:path>
              <a:moveTo>
                <a:pt x="0" y="7470"/>
              </a:moveTo>
              <a:lnTo>
                <a:pt x="1289179" y="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776256" y="2899699"/>
        <a:ext cx="64458" cy="64458"/>
      </dsp:txXfrm>
    </dsp:sp>
    <dsp:sp modelId="{5F4DF442-D5FB-41B0-8B23-3284A298EE8B}">
      <dsp:nvSpPr>
        <dsp:cNvPr id="0" name=""/>
        <dsp:cNvSpPr/>
      </dsp:nvSpPr>
      <dsp:spPr>
        <a:xfrm>
          <a:off x="3190321" y="2601189"/>
          <a:ext cx="985149" cy="985149"/>
        </a:xfrm>
        <a:prstGeom prst="ellipse">
          <a:avLst/>
        </a:prstGeom>
        <a:solidFill>
          <a:schemeClr val="bg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IMF</a:t>
          </a:r>
        </a:p>
      </dsp:txBody>
      <dsp:txXfrm>
        <a:off x="3334593" y="2745461"/>
        <a:ext cx="696605" cy="696605"/>
      </dsp:txXfrm>
    </dsp:sp>
    <dsp:sp modelId="{7FAABF30-0BF0-4051-8A72-C34057FF7F65}">
      <dsp:nvSpPr>
        <dsp:cNvPr id="0" name=""/>
        <dsp:cNvSpPr/>
      </dsp:nvSpPr>
      <dsp:spPr>
        <a:xfrm rot="12272727">
          <a:off x="4255084" y="2290227"/>
          <a:ext cx="1289179" cy="14941"/>
        </a:xfrm>
        <a:custGeom>
          <a:avLst/>
          <a:gdLst/>
          <a:ahLst/>
          <a:cxnLst/>
          <a:rect l="0" t="0" r="0" b="0"/>
          <a:pathLst>
            <a:path>
              <a:moveTo>
                <a:pt x="0" y="7470"/>
              </a:moveTo>
              <a:lnTo>
                <a:pt x="1289179" y="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867444" y="2265469"/>
        <a:ext cx="64458" cy="64458"/>
      </dsp:txXfrm>
    </dsp:sp>
    <dsp:sp modelId="{4259557F-4C3E-4D76-B222-F972162F1798}">
      <dsp:nvSpPr>
        <dsp:cNvPr id="0" name=""/>
        <dsp:cNvSpPr/>
      </dsp:nvSpPr>
      <dsp:spPr>
        <a:xfrm>
          <a:off x="3372698" y="1332728"/>
          <a:ext cx="985149" cy="985149"/>
        </a:xfrm>
        <a:prstGeom prst="ellipse">
          <a:avLst/>
        </a:prstGeom>
        <a:solidFill>
          <a:schemeClr val="bg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CPC/</a:t>
          </a:r>
        </a:p>
        <a:p>
          <a:pPr marL="0" lvl="0" indent="0" algn="ctr" defTabSz="444500">
            <a:lnSpc>
              <a:spcPct val="90000"/>
            </a:lnSpc>
            <a:spcBef>
              <a:spcPct val="0"/>
            </a:spcBef>
            <a:spcAft>
              <a:spcPct val="35000"/>
            </a:spcAft>
            <a:buNone/>
          </a:pPr>
          <a:r>
            <a:rPr lang="en-GB" sz="1000" kern="1200"/>
            <a:t>CMCL</a:t>
          </a:r>
        </a:p>
      </dsp:txBody>
      <dsp:txXfrm>
        <a:off x="3516970" y="1477000"/>
        <a:ext cx="696605" cy="696605"/>
      </dsp:txXfrm>
    </dsp:sp>
    <dsp:sp modelId="{896C915F-B1AB-4CB0-AB5B-B89457F180A0}">
      <dsp:nvSpPr>
        <dsp:cNvPr id="0" name=""/>
        <dsp:cNvSpPr/>
      </dsp:nvSpPr>
      <dsp:spPr>
        <a:xfrm rot="14236364">
          <a:off x="4674688" y="1805979"/>
          <a:ext cx="1289179" cy="14941"/>
        </a:xfrm>
        <a:custGeom>
          <a:avLst/>
          <a:gdLst/>
          <a:ahLst/>
          <a:cxnLst/>
          <a:rect l="0" t="0" r="0" b="0"/>
          <a:pathLst>
            <a:path>
              <a:moveTo>
                <a:pt x="0" y="7470"/>
              </a:moveTo>
              <a:lnTo>
                <a:pt x="1289179" y="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287048" y="1781220"/>
        <a:ext cx="64458" cy="64458"/>
      </dsp:txXfrm>
    </dsp:sp>
    <dsp:sp modelId="{C35554C4-51CE-45C7-9B33-BB62B4A7D3D0}">
      <dsp:nvSpPr>
        <dsp:cNvPr id="0" name=""/>
        <dsp:cNvSpPr/>
      </dsp:nvSpPr>
      <dsp:spPr>
        <a:xfrm>
          <a:off x="4211905" y="364232"/>
          <a:ext cx="985149" cy="985149"/>
        </a:xfrm>
        <a:prstGeom prst="ellipse">
          <a:avLst/>
        </a:prstGeom>
        <a:solidFill>
          <a:schemeClr val="bg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STFC</a:t>
          </a:r>
        </a:p>
      </dsp:txBody>
      <dsp:txXfrm>
        <a:off x="4356177" y="508504"/>
        <a:ext cx="696605" cy="696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BB10A-B974-4C82-8568-D2477333ED14}">
      <dsp:nvSpPr>
        <dsp:cNvPr id="0" name=""/>
        <dsp:cNvSpPr/>
      </dsp:nvSpPr>
      <dsp:spPr>
        <a:xfrm>
          <a:off x="3554496" y="0"/>
          <a:ext cx="2571358" cy="2571321"/>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Discovery</a:t>
          </a:r>
          <a:endParaRPr lang="en-GB" sz="1800" kern="1200"/>
        </a:p>
      </dsp:txBody>
      <dsp:txXfrm>
        <a:off x="3931063" y="376561"/>
        <a:ext cx="1818224" cy="1818199"/>
      </dsp:txXfrm>
    </dsp:sp>
    <dsp:sp modelId="{F000D908-0A72-4A5F-919E-CA1DFBE4DA18}">
      <dsp:nvSpPr>
        <dsp:cNvPr id="0" name=""/>
        <dsp:cNvSpPr/>
      </dsp:nvSpPr>
      <dsp:spPr>
        <a:xfrm>
          <a:off x="4487253" y="1714928"/>
          <a:ext cx="2571358" cy="25713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Communication</a:t>
          </a:r>
          <a:endParaRPr lang="en-GB" sz="1800" kern="1200"/>
        </a:p>
      </dsp:txBody>
      <dsp:txXfrm>
        <a:off x="4863820" y="2091489"/>
        <a:ext cx="1818224" cy="1818199"/>
      </dsp:txXfrm>
    </dsp:sp>
    <dsp:sp modelId="{17D2D4D2-A8D1-4EE6-9323-CD078B5BAD45}">
      <dsp:nvSpPr>
        <dsp:cNvPr id="0" name=""/>
        <dsp:cNvSpPr/>
      </dsp:nvSpPr>
      <dsp:spPr>
        <a:xfrm>
          <a:off x="5496563" y="797"/>
          <a:ext cx="2571358" cy="2571321"/>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Data &amp; Security</a:t>
          </a:r>
          <a:endParaRPr lang="en-GB" sz="1800" kern="1200"/>
        </a:p>
      </dsp:txBody>
      <dsp:txXfrm>
        <a:off x="5873130" y="377358"/>
        <a:ext cx="1818224" cy="1818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BB10A-B974-4C82-8568-D2477333ED14}">
      <dsp:nvSpPr>
        <dsp:cNvPr id="0" name=""/>
        <dsp:cNvSpPr/>
      </dsp:nvSpPr>
      <dsp:spPr>
        <a:xfrm>
          <a:off x="3554496" y="0"/>
          <a:ext cx="2571358" cy="2571321"/>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Discovery</a:t>
          </a:r>
          <a:endParaRPr lang="en-GB" sz="1800" kern="1200"/>
        </a:p>
      </dsp:txBody>
      <dsp:txXfrm>
        <a:off x="3931063" y="376561"/>
        <a:ext cx="1818224" cy="1818199"/>
      </dsp:txXfrm>
    </dsp:sp>
    <dsp:sp modelId="{F000D908-0A72-4A5F-919E-CA1DFBE4DA18}">
      <dsp:nvSpPr>
        <dsp:cNvPr id="0" name=""/>
        <dsp:cNvSpPr/>
      </dsp:nvSpPr>
      <dsp:spPr>
        <a:xfrm>
          <a:off x="4487253" y="1714928"/>
          <a:ext cx="2571358" cy="25713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Communication</a:t>
          </a:r>
          <a:endParaRPr lang="en-GB" sz="1800" kern="1200"/>
        </a:p>
      </dsp:txBody>
      <dsp:txXfrm>
        <a:off x="4863820" y="2091489"/>
        <a:ext cx="1818224" cy="1818199"/>
      </dsp:txXfrm>
    </dsp:sp>
    <dsp:sp modelId="{17D2D4D2-A8D1-4EE6-9323-CD078B5BAD45}">
      <dsp:nvSpPr>
        <dsp:cNvPr id="0" name=""/>
        <dsp:cNvSpPr/>
      </dsp:nvSpPr>
      <dsp:spPr>
        <a:xfrm>
          <a:off x="5496563" y="797"/>
          <a:ext cx="2571358" cy="2571321"/>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Data &amp; Security</a:t>
          </a:r>
          <a:endParaRPr lang="en-GB" sz="1800" kern="1200"/>
        </a:p>
      </dsp:txBody>
      <dsp:txXfrm>
        <a:off x="5873130" y="377358"/>
        <a:ext cx="1818224" cy="1818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BB10A-B974-4C82-8568-D2477333ED14}">
      <dsp:nvSpPr>
        <dsp:cNvPr id="0" name=""/>
        <dsp:cNvSpPr/>
      </dsp:nvSpPr>
      <dsp:spPr>
        <a:xfrm>
          <a:off x="3554496" y="0"/>
          <a:ext cx="2571358" cy="2571321"/>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Discovery</a:t>
          </a:r>
          <a:endParaRPr lang="en-GB" sz="1800" kern="1200"/>
        </a:p>
      </dsp:txBody>
      <dsp:txXfrm>
        <a:off x="3931063" y="376561"/>
        <a:ext cx="1818224" cy="1818199"/>
      </dsp:txXfrm>
    </dsp:sp>
    <dsp:sp modelId="{F000D908-0A72-4A5F-919E-CA1DFBE4DA18}">
      <dsp:nvSpPr>
        <dsp:cNvPr id="0" name=""/>
        <dsp:cNvSpPr/>
      </dsp:nvSpPr>
      <dsp:spPr>
        <a:xfrm>
          <a:off x="4487253" y="1714928"/>
          <a:ext cx="2571358" cy="25713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Communication</a:t>
          </a:r>
          <a:endParaRPr lang="en-GB" sz="1800" kern="1200"/>
        </a:p>
      </dsp:txBody>
      <dsp:txXfrm>
        <a:off x="4863820" y="2091489"/>
        <a:ext cx="1818224" cy="1818199"/>
      </dsp:txXfrm>
    </dsp:sp>
    <dsp:sp modelId="{17D2D4D2-A8D1-4EE6-9323-CD078B5BAD45}">
      <dsp:nvSpPr>
        <dsp:cNvPr id="0" name=""/>
        <dsp:cNvSpPr/>
      </dsp:nvSpPr>
      <dsp:spPr>
        <a:xfrm>
          <a:off x="5496563" y="797"/>
          <a:ext cx="2571358" cy="2571321"/>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Data &amp; Security</a:t>
          </a:r>
          <a:endParaRPr lang="en-GB" sz="1800" kern="1200"/>
        </a:p>
      </dsp:txBody>
      <dsp:txXfrm>
        <a:off x="5873130" y="377358"/>
        <a:ext cx="1818224" cy="1818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BB10A-B974-4C82-8568-D2477333ED14}">
      <dsp:nvSpPr>
        <dsp:cNvPr id="0" name=""/>
        <dsp:cNvSpPr/>
      </dsp:nvSpPr>
      <dsp:spPr>
        <a:xfrm>
          <a:off x="3554496" y="0"/>
          <a:ext cx="2571358" cy="2571321"/>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Discovery</a:t>
          </a:r>
          <a:endParaRPr lang="en-GB" sz="1800" kern="1200"/>
        </a:p>
      </dsp:txBody>
      <dsp:txXfrm>
        <a:off x="3931063" y="376561"/>
        <a:ext cx="1818224" cy="1818199"/>
      </dsp:txXfrm>
    </dsp:sp>
    <dsp:sp modelId="{F000D908-0A72-4A5F-919E-CA1DFBE4DA18}">
      <dsp:nvSpPr>
        <dsp:cNvPr id="0" name=""/>
        <dsp:cNvSpPr/>
      </dsp:nvSpPr>
      <dsp:spPr>
        <a:xfrm>
          <a:off x="4487253" y="1714928"/>
          <a:ext cx="2571358" cy="25713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Communication</a:t>
          </a:r>
          <a:endParaRPr lang="en-GB" sz="1800" kern="1200"/>
        </a:p>
      </dsp:txBody>
      <dsp:txXfrm>
        <a:off x="4863820" y="2091489"/>
        <a:ext cx="1818224" cy="1818199"/>
      </dsp:txXfrm>
    </dsp:sp>
    <dsp:sp modelId="{17D2D4D2-A8D1-4EE6-9323-CD078B5BAD45}">
      <dsp:nvSpPr>
        <dsp:cNvPr id="0" name=""/>
        <dsp:cNvSpPr/>
      </dsp:nvSpPr>
      <dsp:spPr>
        <a:xfrm>
          <a:off x="5496563" y="797"/>
          <a:ext cx="2571358" cy="2571321"/>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Data &amp; Security</a:t>
          </a:r>
          <a:endParaRPr lang="en-GB" sz="1800" kern="1200"/>
        </a:p>
      </dsp:txBody>
      <dsp:txXfrm>
        <a:off x="5873130" y="377358"/>
        <a:ext cx="1818224" cy="1818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4300D-4D4C-4153-9DBD-FE82373E2A15}">
      <dsp:nvSpPr>
        <dsp:cNvPr id="0" name=""/>
        <dsp:cNvSpPr/>
      </dsp:nvSpPr>
      <dsp:spPr>
        <a:xfrm>
          <a:off x="2343150" y="0"/>
          <a:ext cx="6858000" cy="42862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C89C7-2F33-4252-A9A4-4AF0493E213C}">
      <dsp:nvSpPr>
        <dsp:cNvPr id="0" name=""/>
        <dsp:cNvSpPr/>
      </dsp:nvSpPr>
      <dsp:spPr>
        <a:xfrm>
          <a:off x="3214116" y="2958369"/>
          <a:ext cx="178308" cy="1783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EA3F9-A618-4712-B52F-10BCB08446F1}">
      <dsp:nvSpPr>
        <dsp:cNvPr id="0" name=""/>
        <dsp:cNvSpPr/>
      </dsp:nvSpPr>
      <dsp:spPr>
        <a:xfrm>
          <a:off x="3303270" y="3047523"/>
          <a:ext cx="1597914" cy="1238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82" tIns="0" rIns="0" bIns="0" numCol="1" spcCol="1270" anchor="t" anchorCtr="0">
          <a:noAutofit/>
        </a:bodyPr>
        <a:lstStyle/>
        <a:p>
          <a:pPr marL="0" lvl="0" indent="0" algn="l" defTabSz="1022350">
            <a:lnSpc>
              <a:spcPct val="90000"/>
            </a:lnSpc>
            <a:spcBef>
              <a:spcPct val="0"/>
            </a:spcBef>
            <a:spcAft>
              <a:spcPct val="35000"/>
            </a:spcAft>
            <a:buNone/>
          </a:pPr>
          <a:r>
            <a:rPr lang="en-GB" sz="2300" kern="1200"/>
            <a:t>Start small</a:t>
          </a:r>
        </a:p>
      </dsp:txBody>
      <dsp:txXfrm>
        <a:off x="3303270" y="3047523"/>
        <a:ext cx="1597914" cy="1238726"/>
      </dsp:txXfrm>
    </dsp:sp>
    <dsp:sp modelId="{34B59208-1723-4FE5-81A3-18809533135F}">
      <dsp:nvSpPr>
        <dsp:cNvPr id="0" name=""/>
        <dsp:cNvSpPr/>
      </dsp:nvSpPr>
      <dsp:spPr>
        <a:xfrm>
          <a:off x="4788027" y="1793366"/>
          <a:ext cx="322326" cy="3223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4522AA-B633-472A-8D78-A5FC770BBE8F}">
      <dsp:nvSpPr>
        <dsp:cNvPr id="0" name=""/>
        <dsp:cNvSpPr/>
      </dsp:nvSpPr>
      <dsp:spPr>
        <a:xfrm>
          <a:off x="4949190" y="1954529"/>
          <a:ext cx="1645920" cy="2331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794" tIns="0" rIns="0" bIns="0" numCol="1" spcCol="1270" anchor="t" anchorCtr="0">
          <a:noAutofit/>
        </a:bodyPr>
        <a:lstStyle/>
        <a:p>
          <a:pPr marL="0" lvl="0" indent="0" algn="l" defTabSz="1022350">
            <a:lnSpc>
              <a:spcPct val="90000"/>
            </a:lnSpc>
            <a:spcBef>
              <a:spcPct val="0"/>
            </a:spcBef>
            <a:spcAft>
              <a:spcPct val="35000"/>
            </a:spcAft>
            <a:buNone/>
          </a:pPr>
          <a:r>
            <a:rPr lang="en-GB" sz="2300" kern="1200"/>
            <a:t>Focus on single use case</a:t>
          </a:r>
        </a:p>
        <a:p>
          <a:pPr marL="0" lvl="0" indent="0" algn="l" defTabSz="1022350">
            <a:lnSpc>
              <a:spcPct val="90000"/>
            </a:lnSpc>
            <a:spcBef>
              <a:spcPct val="0"/>
            </a:spcBef>
            <a:spcAft>
              <a:spcPct val="35000"/>
            </a:spcAft>
            <a:buNone/>
          </a:pPr>
          <a:endParaRPr lang="en-GB" sz="2300" kern="1200"/>
        </a:p>
      </dsp:txBody>
      <dsp:txXfrm>
        <a:off x="4949190" y="1954529"/>
        <a:ext cx="1645920" cy="2331720"/>
      </dsp:txXfrm>
    </dsp:sp>
    <dsp:sp modelId="{ED22F4CB-2493-4E33-B4E3-F38C88C211C1}">
      <dsp:nvSpPr>
        <dsp:cNvPr id="0" name=""/>
        <dsp:cNvSpPr/>
      </dsp:nvSpPr>
      <dsp:spPr>
        <a:xfrm>
          <a:off x="6680835" y="1084421"/>
          <a:ext cx="445770" cy="4457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C71DEC-7971-4587-9381-425EAD7D2326}">
      <dsp:nvSpPr>
        <dsp:cNvPr id="0" name=""/>
        <dsp:cNvSpPr/>
      </dsp:nvSpPr>
      <dsp:spPr>
        <a:xfrm>
          <a:off x="6903720" y="1307306"/>
          <a:ext cx="1645920" cy="2978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04" tIns="0" rIns="0" bIns="0" numCol="1" spcCol="1270" anchor="t" anchorCtr="0">
          <a:noAutofit/>
        </a:bodyPr>
        <a:lstStyle/>
        <a:p>
          <a:pPr marL="0" lvl="0" indent="0" algn="l" defTabSz="1022350">
            <a:lnSpc>
              <a:spcPct val="90000"/>
            </a:lnSpc>
            <a:spcBef>
              <a:spcPct val="0"/>
            </a:spcBef>
            <a:spcAft>
              <a:spcPct val="35000"/>
            </a:spcAft>
            <a:buNone/>
          </a:pPr>
          <a:r>
            <a:rPr lang="en-GB" sz="2300" kern="1200"/>
            <a:t>Add complexity</a:t>
          </a:r>
        </a:p>
      </dsp:txBody>
      <dsp:txXfrm>
        <a:off x="6903720" y="1307306"/>
        <a:ext cx="1645920" cy="29789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F9BCE-4FC3-4FE2-8D9E-0BD8C7D55FE3}">
      <dsp:nvSpPr>
        <dsp:cNvPr id="0" name=""/>
        <dsp:cNvSpPr/>
      </dsp:nvSpPr>
      <dsp:spPr>
        <a:xfrm>
          <a:off x="0" y="680"/>
          <a:ext cx="6269038" cy="1591647"/>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B93631F4-EF02-4AF6-BA09-3290D940F416}">
      <dsp:nvSpPr>
        <dsp:cNvPr id="0" name=""/>
        <dsp:cNvSpPr/>
      </dsp:nvSpPr>
      <dsp:spPr>
        <a:xfrm>
          <a:off x="503892" y="4311722"/>
          <a:ext cx="875405" cy="875405"/>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129AA-511C-4A94-B67D-9BFABDBDC523}">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US" sz="2500" kern="1200"/>
            <a:t>Shared data can highlight anomalies and offer immediate insights</a:t>
          </a:r>
        </a:p>
      </dsp:txBody>
      <dsp:txXfrm>
        <a:off x="1838352" y="680"/>
        <a:ext cx="4430685" cy="1591647"/>
      </dsp:txXfrm>
    </dsp:sp>
    <dsp:sp modelId="{C768ABA9-6E48-44EA-BC37-7A00E64513EF}">
      <dsp:nvSpPr>
        <dsp:cNvPr id="0" name=""/>
        <dsp:cNvSpPr/>
      </dsp:nvSpPr>
      <dsp:spPr>
        <a:xfrm>
          <a:off x="0" y="1990238"/>
          <a:ext cx="6269038"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7D275-5C2F-415E-A8C9-3D0BA5DE0961}">
      <dsp:nvSpPr>
        <dsp:cNvPr id="0" name=""/>
        <dsp:cNvSpPr/>
      </dsp:nvSpPr>
      <dsp:spPr>
        <a:xfrm>
          <a:off x="481473" y="2348359"/>
          <a:ext cx="875405" cy="875405"/>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2F244-79C6-44A4-858B-42C36212919F}">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GB" sz="2500" kern="1200"/>
            <a:t>Ontologies help with scaling up and knowledge graphs support ontologies</a:t>
          </a:r>
          <a:endParaRPr lang="en-US" sz="2500" kern="1200"/>
        </a:p>
      </dsp:txBody>
      <dsp:txXfrm>
        <a:off x="1838352" y="1990238"/>
        <a:ext cx="4430685" cy="1591647"/>
      </dsp:txXfrm>
    </dsp:sp>
    <dsp:sp modelId="{D561B3D2-9C0E-4905-85A1-D00A393BE831}">
      <dsp:nvSpPr>
        <dsp:cNvPr id="0" name=""/>
        <dsp:cNvSpPr/>
      </dsp:nvSpPr>
      <dsp:spPr>
        <a:xfrm>
          <a:off x="0" y="3979797"/>
          <a:ext cx="6269038" cy="1591647"/>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11901C31-6671-456A-87AF-E90B84670701}">
      <dsp:nvSpPr>
        <dsp:cNvPr id="0" name=""/>
        <dsp:cNvSpPr/>
      </dsp:nvSpPr>
      <dsp:spPr>
        <a:xfrm>
          <a:off x="506877" y="350120"/>
          <a:ext cx="875405" cy="87540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0254F7-DE3E-4979-B842-AD1395567A19}">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GB" sz="2500" kern="1200"/>
            <a:t>Purpose and collaborative intent are essential</a:t>
          </a:r>
          <a:endParaRPr lang="en-US" sz="2500" kern="1200"/>
        </a:p>
      </dsp:txBody>
      <dsp:txXfrm>
        <a:off x="1838352" y="3979797"/>
        <a:ext cx="4430685" cy="159164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9E2F8-CE0E-4937-A863-26377D615189}" type="datetimeFigureOut">
              <a:rPr lang="en-GB" smtClean="0"/>
              <a:t>11/08/2022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C6BDD-DCAC-4C13-8B11-E62189191AA2}" type="slidenum">
              <a:rPr lang="en-GB" smtClean="0"/>
              <a:t>‹#›</a:t>
            </a:fld>
            <a:endParaRPr lang="en-GB"/>
          </a:p>
        </p:txBody>
      </p:sp>
    </p:spTree>
    <p:extLst>
      <p:ext uri="{BB962C8B-B14F-4D97-AF65-F5344CB8AC3E}">
        <p14:creationId xmlns:p14="http://schemas.microsoft.com/office/powerpoint/2010/main" val="348210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1</a:t>
            </a:fld>
            <a:endParaRPr lang="en-GB"/>
          </a:p>
        </p:txBody>
      </p:sp>
    </p:spTree>
    <p:extLst>
      <p:ext uri="{BB962C8B-B14F-4D97-AF65-F5344CB8AC3E}">
        <p14:creationId xmlns:p14="http://schemas.microsoft.com/office/powerpoint/2010/main" val="311693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a:solidFill>
                  <a:srgbClr val="000000"/>
                </a:solidFill>
                <a:effectLst/>
                <a:latin typeface="Arial" panose="020B0604020202020204" pitchFamily="34" charset="0"/>
              </a:rPr>
              <a:t>Thank you so much, Holger, for joining us today and sharing your experience with NUAR so far and we wish you all the very best on this new phase.</a:t>
            </a:r>
            <a:r>
              <a:rPr lang="en-US" b="0" i="0">
                <a:solidFill>
                  <a:srgbClr val="000000"/>
                </a:solidFill>
                <a:effectLst/>
                <a:latin typeface="Arial" panose="020B0604020202020204" pitchFamily="34" charset="0"/>
              </a:rPr>
              <a:t>​</a:t>
            </a:r>
          </a:p>
          <a:p>
            <a:pPr algn="l" rtl="0" fontAlgn="base"/>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Arial" panose="020B0604020202020204" pitchFamily="34" charset="0"/>
              </a:rPr>
              <a:t>Details about NUAR can be found on the Geospatial Commission’s gov.uk pages and we will post the link in the chat. For CReDo, our lessons learnt will be published on the DT Hub in the coming weeks as part of the project resources. We hope that you find them useful.</a:t>
            </a:r>
            <a:r>
              <a:rPr lang="en-US" b="0" i="0">
                <a:solidFill>
                  <a:srgbClr val="000000"/>
                </a:solidFill>
                <a:effectLst/>
                <a:latin typeface="Arial" panose="020B0604020202020204" pitchFamily="34" charset="0"/>
              </a:rPr>
              <a:t>​</a:t>
            </a:r>
          </a:p>
          <a:p>
            <a:pPr algn="l" rtl="0" fontAlgn="base"/>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Arial" panose="020B0604020202020204" pitchFamily="34" charset="0"/>
              </a:rPr>
              <a:t>Thank you. Kirsten, back to you.</a:t>
            </a:r>
            <a:endParaRPr lang="en-US"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37</a:t>
            </a:fld>
            <a:endParaRPr lang="en-GB"/>
          </a:p>
        </p:txBody>
      </p:sp>
    </p:spTree>
    <p:extLst>
      <p:ext uri="{BB962C8B-B14F-4D97-AF65-F5344CB8AC3E}">
        <p14:creationId xmlns:p14="http://schemas.microsoft.com/office/powerpoint/2010/main" val="74932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4673A3-893E-45EF-AD47-FD9D83D899DE}" type="slidenum">
              <a:rPr lang="en-GB" smtClean="0"/>
              <a:t>43</a:t>
            </a:fld>
            <a:endParaRPr lang="en-GB"/>
          </a:p>
        </p:txBody>
      </p:sp>
    </p:spTree>
    <p:extLst>
      <p:ext uri="{BB962C8B-B14F-4D97-AF65-F5344CB8AC3E}">
        <p14:creationId xmlns:p14="http://schemas.microsoft.com/office/powerpoint/2010/main" val="1206452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47</a:t>
            </a:fld>
            <a:endParaRPr lang="en-US"/>
          </a:p>
        </p:txBody>
      </p:sp>
    </p:spTree>
    <p:extLst>
      <p:ext uri="{BB962C8B-B14F-4D97-AF65-F5344CB8AC3E}">
        <p14:creationId xmlns:p14="http://schemas.microsoft.com/office/powerpoint/2010/main" val="2300614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50</a:t>
            </a:fld>
            <a:endParaRPr lang="en-GB"/>
          </a:p>
        </p:txBody>
      </p:sp>
    </p:spTree>
    <p:extLst>
      <p:ext uri="{BB962C8B-B14F-4D97-AF65-F5344CB8AC3E}">
        <p14:creationId xmlns:p14="http://schemas.microsoft.com/office/powerpoint/2010/main" val="2345115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52</a:t>
            </a:fld>
            <a:endParaRPr lang="en-GB"/>
          </a:p>
        </p:txBody>
      </p:sp>
    </p:spTree>
    <p:extLst>
      <p:ext uri="{BB962C8B-B14F-4D97-AF65-F5344CB8AC3E}">
        <p14:creationId xmlns:p14="http://schemas.microsoft.com/office/powerpoint/2010/main" val="25538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29</a:t>
            </a:fld>
            <a:endParaRPr lang="en-GB"/>
          </a:p>
        </p:txBody>
      </p:sp>
    </p:spTree>
    <p:extLst>
      <p:ext uri="{BB962C8B-B14F-4D97-AF65-F5344CB8AC3E}">
        <p14:creationId xmlns:p14="http://schemas.microsoft.com/office/powerpoint/2010/main" val="405625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Thank you for joining us today, Holger. </a:t>
            </a:r>
          </a:p>
          <a:p>
            <a:pPr algn="l" rtl="0" fontAlgn="base"/>
            <a:endParaRPr lang="en-US"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As this first phase of Credo draws to a close, we have been reflecting on the things we have learnt and how others might benefit from them. </a:t>
            </a:r>
            <a:r>
              <a:rPr lang="en-GB" b="0" i="0">
                <a:solidFill>
                  <a:srgbClr val="000000"/>
                </a:solidFill>
                <a:effectLst/>
                <a:latin typeface="Calibri" panose="020F0502020204030204" pitchFamily="34" charset="0"/>
              </a:rPr>
              <a:t>​</a:t>
            </a:r>
          </a:p>
          <a:p>
            <a:pPr algn="l" rtl="0" fontAlgn="base"/>
            <a:endParaRPr lang="en-GB" b="0" i="0">
              <a:solidFill>
                <a:srgbClr val="000000"/>
              </a:solidFill>
              <a:effectLst/>
              <a:latin typeface="Segoe UI" panose="020B0502040204020203" pitchFamily="34" charset="0"/>
            </a:endParaRPr>
          </a:p>
          <a:p>
            <a:pPr algn="l" rtl="0" fontAlgn="base"/>
            <a:r>
              <a:rPr lang="en-US" b="0" i="0" u="none" strike="noStrike">
                <a:solidFill>
                  <a:srgbClr val="000000"/>
                </a:solidFill>
                <a:effectLst/>
                <a:latin typeface="Calibri" panose="020F0502020204030204" pitchFamily="34" charset="0"/>
              </a:rPr>
              <a:t>The Credo project seeks to bring together sensitive asset data from across industry sectors to build a connected digital twin to provide insight into infrastructure interdependencies and allow collaborative decisions to </a:t>
            </a:r>
            <a:r>
              <a:rPr lang="en-US" b="0" i="0" u="none" strike="noStrike" err="1">
                <a:solidFill>
                  <a:srgbClr val="000000"/>
                </a:solidFill>
                <a:effectLst/>
                <a:latin typeface="Calibri" panose="020F0502020204030204" pitchFamily="34" charset="0"/>
              </a:rPr>
              <a:t>maximise</a:t>
            </a:r>
            <a:r>
              <a:rPr lang="en-US" b="0" i="0" u="none" strike="noStrike">
                <a:solidFill>
                  <a:srgbClr val="000000"/>
                </a:solidFill>
                <a:effectLst/>
                <a:latin typeface="Calibri" panose="020F0502020204030204" pitchFamily="34" charset="0"/>
              </a:rPr>
              <a:t> resilience across the whole system</a:t>
            </a:r>
            <a:r>
              <a:rPr lang="en-GB" b="0" i="0">
                <a:solidFill>
                  <a:srgbClr val="000000"/>
                </a:solidFill>
                <a:effectLst/>
                <a:latin typeface="Calibri" panose="020F0502020204030204" pitchFamily="34" charset="0"/>
              </a:rPr>
              <a:t>​.</a:t>
            </a:r>
          </a:p>
          <a:p>
            <a:pPr algn="l" rtl="0" fontAlgn="base"/>
            <a:endParaRPr lang="en-GB" b="0" i="0">
              <a:solidFill>
                <a:srgbClr val="000000"/>
              </a:solidFill>
              <a:effectLst/>
              <a:latin typeface="Segoe UI" panose="020B0502040204020203" pitchFamily="34" charset="0"/>
            </a:endParaRPr>
          </a:p>
          <a:p>
            <a:pPr algn="l" rtl="0" fontAlgn="base"/>
            <a:r>
              <a:rPr lang="en-US" b="0" i="0" u="none" strike="noStrike">
                <a:solidFill>
                  <a:srgbClr val="000000"/>
                </a:solidFill>
                <a:effectLst/>
                <a:latin typeface="Calibri" panose="020F0502020204030204" pitchFamily="34" charset="0"/>
              </a:rPr>
              <a:t>We see similarities between CReDo and the work undertaken by the Geospatial Commission on the National Underground Asset register, or NUAR, and would like to take some time today to look at those. Holger, would you mind  giving a summary of the NUAR project for those not familiar?</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30</a:t>
            </a:fld>
            <a:endParaRPr lang="en-GB"/>
          </a:p>
        </p:txBody>
      </p:sp>
    </p:spTree>
    <p:extLst>
      <p:ext uri="{BB962C8B-B14F-4D97-AF65-F5344CB8AC3E}">
        <p14:creationId xmlns:p14="http://schemas.microsoft.com/office/powerpoint/2010/main" val="143446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Thank you for joining us today, Holger. </a:t>
            </a:r>
          </a:p>
          <a:p>
            <a:pPr algn="l" rtl="0" fontAlgn="base"/>
            <a:endParaRPr lang="en-US"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As this first phase of Credo draws to a close, we have been reflecting on the things we have learnt and how others might benefit from them. </a:t>
            </a:r>
            <a:r>
              <a:rPr lang="en-GB" b="0" i="0">
                <a:solidFill>
                  <a:srgbClr val="000000"/>
                </a:solidFill>
                <a:effectLst/>
                <a:latin typeface="Calibri" panose="020F0502020204030204" pitchFamily="34" charset="0"/>
              </a:rPr>
              <a:t>​</a:t>
            </a:r>
          </a:p>
          <a:p>
            <a:pPr algn="l" rtl="0" fontAlgn="base"/>
            <a:endParaRPr lang="en-GB" b="0" i="0">
              <a:solidFill>
                <a:srgbClr val="000000"/>
              </a:solidFill>
              <a:effectLst/>
              <a:latin typeface="Segoe UI" panose="020B0502040204020203" pitchFamily="34" charset="0"/>
            </a:endParaRPr>
          </a:p>
          <a:p>
            <a:pPr algn="l" rtl="0" fontAlgn="base"/>
            <a:r>
              <a:rPr lang="en-US" b="0" i="0" u="none" strike="noStrike">
                <a:solidFill>
                  <a:srgbClr val="000000"/>
                </a:solidFill>
                <a:effectLst/>
                <a:latin typeface="Calibri" panose="020F0502020204030204" pitchFamily="34" charset="0"/>
              </a:rPr>
              <a:t>The Credo project seeks to bring together sensitive asset data from across industry sectors to build a connected digital twin to provide insight into infrastructure interdependencies and allow collaborative decisions to </a:t>
            </a:r>
            <a:r>
              <a:rPr lang="en-US" b="0" i="0" u="none" strike="noStrike" err="1">
                <a:solidFill>
                  <a:srgbClr val="000000"/>
                </a:solidFill>
                <a:effectLst/>
                <a:latin typeface="Calibri" panose="020F0502020204030204" pitchFamily="34" charset="0"/>
              </a:rPr>
              <a:t>maximise</a:t>
            </a:r>
            <a:r>
              <a:rPr lang="en-US" b="0" i="0" u="none" strike="noStrike">
                <a:solidFill>
                  <a:srgbClr val="000000"/>
                </a:solidFill>
                <a:effectLst/>
                <a:latin typeface="Calibri" panose="020F0502020204030204" pitchFamily="34" charset="0"/>
              </a:rPr>
              <a:t> resilience across the whole system</a:t>
            </a:r>
            <a:r>
              <a:rPr lang="en-GB" b="0" i="0">
                <a:solidFill>
                  <a:srgbClr val="000000"/>
                </a:solidFill>
                <a:effectLst/>
                <a:latin typeface="Calibri" panose="020F0502020204030204" pitchFamily="34" charset="0"/>
              </a:rPr>
              <a:t>​.</a:t>
            </a:r>
          </a:p>
          <a:p>
            <a:pPr algn="l" rtl="0" fontAlgn="base"/>
            <a:endParaRPr lang="en-GB" b="0" i="0">
              <a:solidFill>
                <a:srgbClr val="000000"/>
              </a:solidFill>
              <a:effectLst/>
              <a:latin typeface="Segoe UI" panose="020B0502040204020203" pitchFamily="34" charset="0"/>
            </a:endParaRPr>
          </a:p>
          <a:p>
            <a:pPr algn="l" rtl="0" fontAlgn="base"/>
            <a:r>
              <a:rPr lang="en-US" b="0" i="0" u="none" strike="noStrike">
                <a:solidFill>
                  <a:srgbClr val="000000"/>
                </a:solidFill>
                <a:effectLst/>
                <a:latin typeface="Calibri" panose="020F0502020204030204" pitchFamily="34" charset="0"/>
              </a:rPr>
              <a:t>We see similarities between CReDo and the work undertaken by the Geospatial Commission on the National Underground Asset register, or NUAR, and would like to take some time today to look at those. Holger, would you mind  giving a summary of the NUAR project for those not familiar?</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31</a:t>
            </a:fld>
            <a:endParaRPr lang="en-GB"/>
          </a:p>
        </p:txBody>
      </p:sp>
    </p:spTree>
    <p:extLst>
      <p:ext uri="{BB962C8B-B14F-4D97-AF65-F5344CB8AC3E}">
        <p14:creationId xmlns:p14="http://schemas.microsoft.com/office/powerpoint/2010/main" val="149928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a:solidFill>
                  <a:srgbClr val="000000"/>
                </a:solidFill>
                <a:effectLst/>
                <a:latin typeface="Arial" panose="020B0604020202020204" pitchFamily="34" charset="0"/>
              </a:rPr>
              <a:t>Thank you, Holger.</a:t>
            </a:r>
            <a:r>
              <a:rPr lang="en-US" b="0" i="0">
                <a:solidFill>
                  <a:srgbClr val="000000"/>
                </a:solidFill>
                <a:effectLst/>
                <a:latin typeface="Arial" panose="020B0604020202020204" pitchFamily="34" charset="0"/>
              </a:rPr>
              <a:t>​</a:t>
            </a:r>
          </a:p>
          <a:p>
            <a:pPr algn="l" rtl="0" fontAlgn="base"/>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Arial" panose="020B0604020202020204" pitchFamily="34" charset="0"/>
              </a:rPr>
              <a:t>When we looked at the Lessons Learnt for CReDo we found 3 themes that really stood out; [run though the following 4 cumulative slides]</a:t>
            </a:r>
            <a:r>
              <a:rPr lang="en-US" b="0" i="0">
                <a:solidFill>
                  <a:srgbClr val="000000"/>
                </a:solidFill>
                <a:effectLst/>
                <a:latin typeface="Arial" panose="020B0604020202020204" pitchFamily="34" charset="0"/>
              </a:rPr>
              <a:t>​</a:t>
            </a:r>
          </a:p>
          <a:p>
            <a:pPr algn="l" rtl="0" fontAlgn="base"/>
            <a:endParaRPr lang="en-US"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32</a:t>
            </a:fld>
            <a:endParaRPr lang="en-GB"/>
          </a:p>
        </p:txBody>
      </p:sp>
    </p:spTree>
    <p:extLst>
      <p:ext uri="{BB962C8B-B14F-4D97-AF65-F5344CB8AC3E}">
        <p14:creationId xmlns:p14="http://schemas.microsoft.com/office/powerpoint/2010/main" val="195514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a:t>The Credo project was only funded for 12 months, which makes for a very ambitious timeline!</a:t>
            </a:r>
          </a:p>
          <a:p>
            <a:pPr algn="l" rtl="0" fontAlgn="base">
              <a:buFont typeface="Arial" panose="020B0604020202020204" pitchFamily="34" charset="0"/>
              <a:buNone/>
            </a:pPr>
            <a:endParaRPr lang="en-GB"/>
          </a:p>
          <a:p>
            <a:pPr algn="l" rtl="0" fontAlgn="base">
              <a:buFont typeface="Arial" panose="020B0604020202020204" pitchFamily="34" charset="0"/>
              <a:buNone/>
            </a:pPr>
            <a:r>
              <a:rPr lang="en-GB"/>
              <a:t>The project required a lot of discovery work;</a:t>
            </a:r>
          </a:p>
          <a:p>
            <a:pPr algn="l" rtl="0" fontAlgn="base">
              <a:buFont typeface="Arial" panose="020B0604020202020204" pitchFamily="34" charset="0"/>
              <a:buNone/>
            </a:pPr>
            <a:endParaRPr lang="en-GB"/>
          </a:p>
          <a:p>
            <a:pPr algn="l" rtl="0" fontAlgn="base">
              <a:buFont typeface="Arial" panose="020B0604020202020204" pitchFamily="34" charset="0"/>
              <a:buNone/>
            </a:pPr>
            <a:r>
              <a:rPr lang="en-GB"/>
              <a:t>Discovery of the data Credo required</a:t>
            </a:r>
          </a:p>
          <a:p>
            <a:pPr algn="l" rtl="0" fontAlgn="base">
              <a:buFont typeface="Arial" panose="020B0604020202020204" pitchFamily="34" charset="0"/>
              <a:buNone/>
            </a:pPr>
            <a:r>
              <a:rPr lang="en-GB"/>
              <a:t>Discovery of the data the Asset owners could source and share</a:t>
            </a:r>
          </a:p>
          <a:p>
            <a:pPr algn="l" rtl="0" fontAlgn="base">
              <a:buFont typeface="Arial" panose="020B0604020202020204" pitchFamily="34" charset="0"/>
              <a:buNone/>
            </a:pPr>
            <a:r>
              <a:rPr lang="en-GB"/>
              <a:t>Availability and suitability of climate and flood data</a:t>
            </a:r>
          </a:p>
          <a:p>
            <a:pPr algn="l" rtl="0" fontAlgn="base">
              <a:buFont typeface="Arial" panose="020B0604020202020204" pitchFamily="34" charset="0"/>
              <a:buNone/>
            </a:pPr>
            <a:endParaRPr lang="en-GB"/>
          </a:p>
          <a:p>
            <a:pPr algn="l" rtl="0" fontAlgn="base">
              <a:buFont typeface="Arial" panose="020B0604020202020204" pitchFamily="34" charset="0"/>
              <a:buNone/>
            </a:pPr>
            <a:r>
              <a:rPr lang="en-GB"/>
              <a:t>All of this took time, which put pressure on the time available for development.</a:t>
            </a:r>
          </a:p>
          <a:p>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33</a:t>
            </a:fld>
            <a:endParaRPr lang="en-GB"/>
          </a:p>
        </p:txBody>
      </p:sp>
    </p:spTree>
    <p:extLst>
      <p:ext uri="{BB962C8B-B14F-4D97-AF65-F5344CB8AC3E}">
        <p14:creationId xmlns:p14="http://schemas.microsoft.com/office/powerpoint/2010/main" val="351587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data had been identified, we had to understand;</a:t>
            </a:r>
          </a:p>
          <a:p>
            <a:r>
              <a:rPr lang="en-US"/>
              <a:t>the security that would be required to store that data, </a:t>
            </a:r>
          </a:p>
          <a:p>
            <a:r>
              <a:rPr lang="en-US"/>
              <a:t>who would need to access to work with it. </a:t>
            </a:r>
          </a:p>
          <a:p>
            <a:endParaRPr lang="en-US"/>
          </a:p>
          <a:p>
            <a:r>
              <a:rPr lang="en-US"/>
              <a:t>We worked with the CReDo Asset owners and with the STFC (Science and Technology Facilities Council) and DAFNI (Data and Analytics Facility for National Infrastructure) to set up a Data Exploration </a:t>
            </a:r>
            <a:r>
              <a:rPr lang="en-US" err="1"/>
              <a:t>Licence</a:t>
            </a:r>
            <a:r>
              <a:rPr lang="en-US"/>
              <a:t> that was subsequently signed up to by each of the CReDo consortium members and participants. </a:t>
            </a:r>
          </a:p>
          <a:p>
            <a:endParaRPr lang="en-US"/>
          </a:p>
          <a:p>
            <a:r>
              <a:rPr lang="en-US"/>
              <a:t>WE still have more to learn about the best way to set up these data </a:t>
            </a:r>
            <a:r>
              <a:rPr lang="en-US" err="1"/>
              <a:t>licences</a:t>
            </a:r>
            <a:r>
              <a:rPr lang="en-US"/>
              <a:t>, how to enable other parties to sign up, and what the impact of restrictive </a:t>
            </a:r>
            <a:r>
              <a:rPr lang="en-US" err="1"/>
              <a:t>licences</a:t>
            </a:r>
            <a:r>
              <a:rPr lang="en-US"/>
              <a:t> have when it comes to using date derived from sensitive asset data. This is an area where we could learn from NUAR and from other legal arrangements, such as data trusts.</a:t>
            </a:r>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34</a:t>
            </a:fld>
            <a:endParaRPr lang="en-GB"/>
          </a:p>
        </p:txBody>
      </p:sp>
    </p:spTree>
    <p:extLst>
      <p:ext uri="{BB962C8B-B14F-4D97-AF65-F5344CB8AC3E}">
        <p14:creationId xmlns:p14="http://schemas.microsoft.com/office/powerpoint/2010/main" val="257440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b="0" i="0" u="none" strike="noStrike">
                <a:solidFill>
                  <a:srgbClr val="000000"/>
                </a:solidFill>
                <a:effectLst/>
                <a:latin typeface="Arial" panose="020B0604020202020204" pitchFamily="34" charset="0"/>
              </a:rPr>
              <a:t>As with all projects Communication has been key to Credo. </a:t>
            </a:r>
          </a:p>
          <a:p>
            <a:pPr algn="l" rtl="0" fontAlgn="base">
              <a:buFont typeface="Arial" panose="020B0604020202020204" pitchFamily="34" charset="0"/>
              <a:buNone/>
            </a:pPr>
            <a:endParaRPr lang="en-GB" b="0" i="0" u="none" strike="noStrike">
              <a:solidFill>
                <a:srgbClr val="000000"/>
              </a:solidFill>
              <a:effectLst/>
              <a:latin typeface="Arial" panose="020B0604020202020204" pitchFamily="34" charset="0"/>
            </a:endParaRPr>
          </a:p>
          <a:p>
            <a:pPr algn="l" rtl="0" fontAlgn="base">
              <a:buFont typeface="Arial" panose="020B0604020202020204" pitchFamily="34" charset="0"/>
              <a:buNone/>
            </a:pPr>
            <a:r>
              <a:rPr lang="en-GB" b="0" i="0" u="none" strike="noStrike">
                <a:solidFill>
                  <a:srgbClr val="000000"/>
                </a:solidFill>
                <a:effectLst/>
                <a:latin typeface="Arial" panose="020B0604020202020204" pitchFamily="34" charset="0"/>
              </a:rPr>
              <a:t>You may well remember, at our last webinar in November, we premiered the Credo film, Tomorrow, Today and the app describing Storm Ruby. Both have been very helpful when talking about and demonstrating the project motivations and aims. Being able to illustrate a complex technical process and make it real has been essential. </a:t>
            </a:r>
          </a:p>
          <a:p>
            <a:pPr algn="l" rtl="0" fontAlgn="base">
              <a:buFont typeface="Arial" panose="020B0604020202020204" pitchFamily="34" charset="0"/>
              <a:buNone/>
            </a:pPr>
            <a:endParaRPr lang="en-GB" b="0" i="0" u="none" strike="noStrike">
              <a:solidFill>
                <a:srgbClr val="000000"/>
              </a:solidFill>
              <a:effectLst/>
              <a:latin typeface="Arial" panose="020B0604020202020204" pitchFamily="34" charset="0"/>
            </a:endParaRPr>
          </a:p>
          <a:p>
            <a:pPr algn="l" rtl="0" fontAlgn="base">
              <a:buFont typeface="Arial" panose="020B0604020202020204" pitchFamily="34" charset="0"/>
              <a:buNone/>
            </a:pPr>
            <a:r>
              <a:rPr lang="en-GB" b="0" i="0" u="none" strike="noStrike">
                <a:solidFill>
                  <a:srgbClr val="000000"/>
                </a:solidFill>
                <a:effectLst/>
                <a:latin typeface="Arial" panose="020B0604020202020204" pitchFamily="34" charset="0"/>
              </a:rPr>
              <a:t>Central to this has been the creation of a set of synthetic data, that has enables us to create, test model, demonstrate and communicate outside the restrictions of the data licence. The Synthetic Data will be available as part of the Credo Legacy on the DT Hub by the end of this month. </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Arial" panose="020B0604020202020204" pitchFamily="34" charset="0"/>
              </a:rPr>
              <a:t>Holger, what do you think are the most important learning points that others should be aware of if they are looking to get started on their own connected digital twin project like CReDo or NUAR?</a:t>
            </a:r>
          </a:p>
          <a:p>
            <a:pPr algn="l" rtl="0" fontAlgn="base"/>
            <a:endParaRPr lang="en-GB" b="0" i="0" u="none" strike="noStrike">
              <a:solidFill>
                <a:srgbClr val="000000"/>
              </a:solidFill>
              <a:effectLst/>
              <a:latin typeface="Arial" panose="020B0604020202020204" pitchFamily="34" charset="0"/>
            </a:endParaRPr>
          </a:p>
          <a:p>
            <a:pPr algn="l" rtl="0" fontAlgn="base"/>
            <a:endParaRPr lang="en-US"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35</a:t>
            </a:fld>
            <a:endParaRPr lang="en-GB"/>
          </a:p>
        </p:txBody>
      </p:sp>
    </p:spTree>
    <p:extLst>
      <p:ext uri="{BB962C8B-B14F-4D97-AF65-F5344CB8AC3E}">
        <p14:creationId xmlns:p14="http://schemas.microsoft.com/office/powerpoint/2010/main" val="76690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a:solidFill>
                  <a:srgbClr val="000000"/>
                </a:solidFill>
                <a:effectLst/>
                <a:latin typeface="Arial" panose="020B0604020202020204" pitchFamily="34" charset="0"/>
              </a:rPr>
              <a:t>Now that NUAR is in its next phase, what advise would you give to those, and I would include any future CReDo phases here too, who are looking to continue or expand their digital twin?</a:t>
            </a:r>
            <a:r>
              <a:rPr lang="en-US" b="0" i="0">
                <a:solidFill>
                  <a:srgbClr val="000000"/>
                </a:solidFill>
                <a:effectLst/>
                <a:latin typeface="Arial" panose="020B0604020202020204" pitchFamily="34" charset="0"/>
              </a:rPr>
              <a:t>​</a:t>
            </a:r>
          </a:p>
          <a:p>
            <a:pPr algn="l" rtl="0" fontAlgn="base"/>
            <a:endParaRPr lang="en-US" b="0" i="0">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b="0" i="0" u="none" strike="noStrike">
                <a:solidFill>
                  <a:srgbClr val="000000"/>
                </a:solidFill>
                <a:effectLst/>
                <a:latin typeface="Arial" panose="020B0604020202020204" pitchFamily="34" charset="0"/>
              </a:rPr>
              <a:t>Have you had to re-address the security or data sharing agreements for the Build Phase?</a:t>
            </a:r>
            <a:r>
              <a:rPr lang="en-US" b="0" i="0">
                <a:solidFill>
                  <a:srgbClr val="000000"/>
                </a:solidFill>
                <a:effectLst/>
                <a:latin typeface="Arial" panose="020B0604020202020204" pitchFamily="34" charset="0"/>
              </a:rPr>
              <a:t>​</a:t>
            </a:r>
            <a:endParaRPr lang="en-GB" b="0" i="0" u="none" strike="noStrike">
              <a:solidFill>
                <a:srgbClr val="000000"/>
              </a:solidFill>
              <a:effectLst/>
              <a:latin typeface="Arial" panose="020B0604020202020204" pitchFamily="34" charset="0"/>
            </a:endParaRPr>
          </a:p>
          <a:p>
            <a:pPr algn="l" rtl="0" fontAlgn="base"/>
            <a:endParaRPr lang="en-US" b="0" i="0">
              <a:solidFill>
                <a:srgbClr val="000000"/>
              </a:solidFill>
              <a:effectLst/>
              <a:latin typeface="Arial" panose="020B0604020202020204" pitchFamily="34" charset="0"/>
            </a:endParaRPr>
          </a:p>
          <a:p>
            <a:pPr algn="l" rtl="0" fontAlgn="base"/>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Arial" panose="020B0604020202020204" pitchFamily="34" charset="0"/>
              </a:rPr>
              <a:t>(Keep focus on users and use case, build a community, find the champions, build on successes and learn from failures – then scale, build a firm business case and deliver value early.</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Arial" panose="020B0604020202020204" pitchFamily="34" charset="0"/>
              </a:rPr>
              <a:t>Security is KEY, yes data sharing agreements have been a challenge but we have found consensus!)</a:t>
            </a:r>
            <a:endParaRPr lang="en-US"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801C6BDD-DCAC-4C13-8B11-E62189191AA2}" type="slidenum">
              <a:rPr lang="en-GB" smtClean="0"/>
              <a:t>36</a:t>
            </a:fld>
            <a:endParaRPr lang="en-GB"/>
          </a:p>
        </p:txBody>
      </p:sp>
    </p:spTree>
    <p:extLst>
      <p:ext uri="{BB962C8B-B14F-4D97-AF65-F5344CB8AC3E}">
        <p14:creationId xmlns:p14="http://schemas.microsoft.com/office/powerpoint/2010/main" val="3932507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7C05-E3DC-4E41-A62D-F58402920BD9}"/>
              </a:ext>
            </a:extLst>
          </p:cNvPr>
          <p:cNvSpPr>
            <a:spLocks noGrp="1"/>
          </p:cNvSpPr>
          <p:nvPr>
            <p:ph type="ctrTitle"/>
          </p:nvPr>
        </p:nvSpPr>
        <p:spPr>
          <a:xfrm>
            <a:off x="6309000" y="3405600"/>
            <a:ext cx="5559150" cy="1565825"/>
          </a:xfrm>
        </p:spPr>
        <p:txBody>
          <a:bodyPr anchor="t"/>
          <a:lstStyle>
            <a:lvl1pPr algn="l">
              <a:defRPr sz="2350" b="0" i="0"/>
            </a:lvl1pPr>
          </a:lstStyle>
          <a:p>
            <a:r>
              <a:rPr lang="en-US"/>
              <a:t>Click to edit Master title style</a:t>
            </a:r>
            <a:endParaRPr lang="en-GB"/>
          </a:p>
        </p:txBody>
      </p:sp>
      <p:pic>
        <p:nvPicPr>
          <p:cNvPr id="8" name="Picture 7">
            <a:extLst>
              <a:ext uri="{FF2B5EF4-FFF2-40B4-BE49-F238E27FC236}">
                <a16:creationId xmlns:a16="http://schemas.microsoft.com/office/drawing/2014/main" id="{1E24DF78-4AB2-452F-8487-2DD0C410BD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481063"/>
            <a:ext cx="3681991" cy="4376937"/>
          </a:xfrm>
          <a:prstGeom prst="rect">
            <a:avLst/>
          </a:prstGeom>
        </p:spPr>
      </p:pic>
      <p:cxnSp>
        <p:nvCxnSpPr>
          <p:cNvPr id="9" name="Straight Connector 8">
            <a:extLst>
              <a:ext uri="{FF2B5EF4-FFF2-40B4-BE49-F238E27FC236}">
                <a16:creationId xmlns:a16="http://schemas.microsoft.com/office/drawing/2014/main" id="{140B4944-6D57-4483-912C-09C0AE26FE5B}"/>
              </a:ext>
            </a:extLst>
          </p:cNvPr>
          <p:cNvCxnSpPr>
            <a:cxnSpLocks/>
          </p:cNvCxnSpPr>
          <p:nvPr userDrawn="1"/>
        </p:nvCxnSpPr>
        <p:spPr>
          <a:xfrm>
            <a:off x="6309000" y="3229200"/>
            <a:ext cx="58830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72E095E-39AC-47E3-8C3D-F2D32C087800}"/>
              </a:ext>
            </a:extLst>
          </p:cNvPr>
          <p:cNvSpPr/>
          <p:nvPr userDrawn="1"/>
        </p:nvSpPr>
        <p:spPr>
          <a:xfrm>
            <a:off x="6309000" y="32292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pic>
        <p:nvPicPr>
          <p:cNvPr id="15" name="Picture 14">
            <a:extLst>
              <a:ext uri="{FF2B5EF4-FFF2-40B4-BE49-F238E27FC236}">
                <a16:creationId xmlns:a16="http://schemas.microsoft.com/office/drawing/2014/main" id="{82245132-FB98-4D1B-9072-5114FDB590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43196" y="914400"/>
            <a:ext cx="6153925" cy="1456947"/>
          </a:xfrm>
          <a:prstGeom prst="rect">
            <a:avLst/>
          </a:prstGeom>
        </p:spPr>
      </p:pic>
      <p:cxnSp>
        <p:nvCxnSpPr>
          <p:cNvPr id="16" name="Straight Connector 15">
            <a:extLst>
              <a:ext uri="{FF2B5EF4-FFF2-40B4-BE49-F238E27FC236}">
                <a16:creationId xmlns:a16="http://schemas.microsoft.com/office/drawing/2014/main" id="{EA5ED281-75EF-4E6E-A410-A57C9ED61C82}"/>
              </a:ext>
            </a:extLst>
          </p:cNvPr>
          <p:cNvCxnSpPr>
            <a:cxnSpLocks/>
          </p:cNvCxnSpPr>
          <p:nvPr userDrawn="1"/>
        </p:nvCxnSpPr>
        <p:spPr>
          <a:xfrm>
            <a:off x="3808800" y="0"/>
            <a:ext cx="0" cy="685800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144E3A-88D7-4A0F-842E-AD320896EA3F}"/>
              </a:ext>
            </a:extLst>
          </p:cNvPr>
          <p:cNvCxnSpPr>
            <a:cxnSpLocks/>
          </p:cNvCxnSpPr>
          <p:nvPr userDrawn="1"/>
        </p:nvCxnSpPr>
        <p:spPr>
          <a:xfrm>
            <a:off x="3808800" y="5436000"/>
            <a:ext cx="83832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6240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ater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8" name="Picture 7" descr="Shape&#10;&#10;Description automatically generated">
            <a:extLst>
              <a:ext uri="{FF2B5EF4-FFF2-40B4-BE49-F238E27FC236}">
                <a16:creationId xmlns:a16="http://schemas.microsoft.com/office/drawing/2014/main" id="{5CE8CD0E-9EE9-457A-A9F4-109E0EE4659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11133" y="4215602"/>
            <a:ext cx="2480867" cy="2627159"/>
          </a:xfrm>
          <a:prstGeom prst="rect">
            <a:avLst/>
          </a:prstGeom>
        </p:spPr>
      </p:pic>
      <p:pic>
        <p:nvPicPr>
          <p:cNvPr id="13" name="Picture 12" descr="A picture containing text, toy&#10;&#10;Description automatically generated">
            <a:extLst>
              <a:ext uri="{FF2B5EF4-FFF2-40B4-BE49-F238E27FC236}">
                <a16:creationId xmlns:a16="http://schemas.microsoft.com/office/drawing/2014/main" id="{B0C86D72-A22B-4340-8D6B-876B0D9311A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51204" y="2916640"/>
            <a:ext cx="1509364" cy="667625"/>
          </a:xfrm>
          <a:prstGeom prst="rect">
            <a:avLst/>
          </a:prstGeom>
        </p:spPr>
      </p:pic>
    </p:spTree>
    <p:extLst>
      <p:ext uri="{BB962C8B-B14F-4D97-AF65-F5344CB8AC3E}">
        <p14:creationId xmlns:p14="http://schemas.microsoft.com/office/powerpoint/2010/main" val="392436858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aste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14" name="Picture 13" descr="Background pattern&#10;&#10;Description automatically generated">
            <a:extLst>
              <a:ext uri="{FF2B5EF4-FFF2-40B4-BE49-F238E27FC236}">
                <a16:creationId xmlns:a16="http://schemas.microsoft.com/office/drawing/2014/main" id="{F969433C-CDBB-464A-A505-416BBF6C5C3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65993" y="4310083"/>
            <a:ext cx="2426007" cy="2547917"/>
          </a:xfrm>
          <a:prstGeom prst="rect">
            <a:avLst/>
          </a:prstGeom>
        </p:spPr>
      </p:pic>
      <p:pic>
        <p:nvPicPr>
          <p:cNvPr id="15" name="Picture 14" descr="A picture containing text, toy&#10;&#10;Description automatically generated">
            <a:extLst>
              <a:ext uri="{FF2B5EF4-FFF2-40B4-BE49-F238E27FC236}">
                <a16:creationId xmlns:a16="http://schemas.microsoft.com/office/drawing/2014/main" id="{988D4422-1CD1-4F9C-A0E2-F2E4579056E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21634" y="3067613"/>
            <a:ext cx="1372432" cy="468917"/>
          </a:xfrm>
          <a:prstGeom prst="rect">
            <a:avLst/>
          </a:prstGeom>
        </p:spPr>
      </p:pic>
    </p:spTree>
    <p:extLst>
      <p:ext uri="{BB962C8B-B14F-4D97-AF65-F5344CB8AC3E}">
        <p14:creationId xmlns:p14="http://schemas.microsoft.com/office/powerpoint/2010/main" val="32144663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cial infrastructure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8" name="Picture 7" descr="Background pattern&#10;&#10;Description automatically generated">
            <a:extLst>
              <a:ext uri="{FF2B5EF4-FFF2-40B4-BE49-F238E27FC236}">
                <a16:creationId xmlns:a16="http://schemas.microsoft.com/office/drawing/2014/main" id="{491140C4-ED8F-4471-88AE-04D86A5F52B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68465" y="4212555"/>
            <a:ext cx="2523535" cy="2645445"/>
          </a:xfrm>
          <a:prstGeom prst="rect">
            <a:avLst/>
          </a:prstGeom>
        </p:spPr>
      </p:pic>
      <p:pic>
        <p:nvPicPr>
          <p:cNvPr id="13" name="Picture 12" descr="A picture containing text, electronics&#10;&#10;Description automatically generated">
            <a:extLst>
              <a:ext uri="{FF2B5EF4-FFF2-40B4-BE49-F238E27FC236}">
                <a16:creationId xmlns:a16="http://schemas.microsoft.com/office/drawing/2014/main" id="{BF41601D-5785-49BC-9587-FC179382DEA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26634" y="3095762"/>
            <a:ext cx="2586879" cy="828692"/>
          </a:xfrm>
          <a:prstGeom prst="rect">
            <a:avLst/>
          </a:prstGeom>
        </p:spPr>
      </p:pic>
    </p:spTree>
    <p:extLst>
      <p:ext uri="{BB962C8B-B14F-4D97-AF65-F5344CB8AC3E}">
        <p14:creationId xmlns:p14="http://schemas.microsoft.com/office/powerpoint/2010/main" val="38741483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esidential Commercial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14" name="Picture 13" descr="Background pattern&#10;&#10;Description automatically generated">
            <a:extLst>
              <a:ext uri="{FF2B5EF4-FFF2-40B4-BE49-F238E27FC236}">
                <a16:creationId xmlns:a16="http://schemas.microsoft.com/office/drawing/2014/main" id="{6BB28341-D58C-4914-88A4-1A8DDA6A64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17229" y="4310083"/>
            <a:ext cx="2474771" cy="2547917"/>
          </a:xfrm>
          <a:prstGeom prst="rect">
            <a:avLst/>
          </a:prstGeom>
        </p:spPr>
      </p:pic>
      <p:pic>
        <p:nvPicPr>
          <p:cNvPr id="15" name="Picture 14" descr="A picture containing text, LEGO, toy&#10;&#10;Description automatically generated">
            <a:extLst>
              <a:ext uri="{FF2B5EF4-FFF2-40B4-BE49-F238E27FC236}">
                <a16:creationId xmlns:a16="http://schemas.microsoft.com/office/drawing/2014/main" id="{04E7FDED-C596-4EC0-8C87-3F7A01FC053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02257" y="3045446"/>
            <a:ext cx="2622339" cy="1279365"/>
          </a:xfrm>
          <a:prstGeom prst="rect">
            <a:avLst/>
          </a:prstGeom>
        </p:spPr>
      </p:pic>
    </p:spTree>
    <p:extLst>
      <p:ext uri="{BB962C8B-B14F-4D97-AF65-F5344CB8AC3E}">
        <p14:creationId xmlns:p14="http://schemas.microsoft.com/office/powerpoint/2010/main" val="382783243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atural Environment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C95C200C-BE31-4754-80CD-F5AFC887EC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71299" y="4212331"/>
            <a:ext cx="2520701" cy="2645669"/>
          </a:xfrm>
          <a:prstGeom prst="rect">
            <a:avLst/>
          </a:prstGeom>
        </p:spPr>
      </p:pic>
      <p:pic>
        <p:nvPicPr>
          <p:cNvPr id="13" name="Picture 12" descr="Diagram&#10;&#10;Description automatically generated">
            <a:extLst>
              <a:ext uri="{FF2B5EF4-FFF2-40B4-BE49-F238E27FC236}">
                <a16:creationId xmlns:a16="http://schemas.microsoft.com/office/drawing/2014/main" id="{548F85FB-1360-4B9B-9F5F-11CD786D8A5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08352" y="3119629"/>
            <a:ext cx="2438906" cy="1486754"/>
          </a:xfrm>
          <a:prstGeom prst="rect">
            <a:avLst/>
          </a:prstGeom>
        </p:spPr>
      </p:pic>
    </p:spTree>
    <p:extLst>
      <p:ext uri="{BB962C8B-B14F-4D97-AF65-F5344CB8AC3E}">
        <p14:creationId xmlns:p14="http://schemas.microsoft.com/office/powerpoint/2010/main" val="111995852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ational digital twi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209520229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cosystem of connected digital twi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40316341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nected digital twi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14755745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gital twins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32487072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Information value chain">
    <p:bg>
      <p:bgPr>
        <a:blipFill dpi="0" rotWithShape="1">
          <a:blip r:embed="rId2" cstate="email">
            <a:lum/>
            <a:extLst>
              <a:ext uri="{28A0092B-C50C-407E-A947-70E740481C1C}">
                <a14:useLocalDpi xmlns:a14="http://schemas.microsoft.com/office/drawing/2010/main"/>
              </a:ext>
            </a:extLst>
          </a:blip>
          <a:srcRect/>
          <a:stretch>
            <a:fillRect l="4000" t="5000" r="6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31939221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399018530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yber-physical syste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a:xfrm>
            <a:off x="324000" y="671400"/>
            <a:ext cx="3358181" cy="566386"/>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285292461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ustainable syste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25284901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ystem of servic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pic>
        <p:nvPicPr>
          <p:cNvPr id="6" name="Picture 5" descr="A map of the world&#10;&#10;Description automatically generated with low confidence">
            <a:extLst>
              <a:ext uri="{FF2B5EF4-FFF2-40B4-BE49-F238E27FC236}">
                <a16:creationId xmlns:a16="http://schemas.microsoft.com/office/drawing/2014/main" id="{FC2DF8E9-6DAA-4B55-83D1-90FD9ECC30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066415" y="2737657"/>
            <a:ext cx="2637570" cy="1108363"/>
          </a:xfrm>
          <a:prstGeom prst="rect">
            <a:avLst/>
          </a:prstGeom>
        </p:spPr>
      </p:pic>
    </p:spTree>
    <p:extLst>
      <p:ext uri="{BB962C8B-B14F-4D97-AF65-F5344CB8AC3E}">
        <p14:creationId xmlns:p14="http://schemas.microsoft.com/office/powerpoint/2010/main" val="77256170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ystem process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17016038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ystems-based view">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pic>
        <p:nvPicPr>
          <p:cNvPr id="6" name="Picture 5" descr="A picture containing LEGO, toy&#10;&#10;Description automatically generated">
            <a:extLst>
              <a:ext uri="{FF2B5EF4-FFF2-40B4-BE49-F238E27FC236}">
                <a16:creationId xmlns:a16="http://schemas.microsoft.com/office/drawing/2014/main" id="{0D5AE392-CAE8-452F-AA7A-279480C564A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6790" y="5763491"/>
            <a:ext cx="10058420" cy="70038"/>
          </a:xfrm>
          <a:prstGeom prst="rect">
            <a:avLst/>
          </a:prstGeom>
        </p:spPr>
      </p:pic>
      <p:sp>
        <p:nvSpPr>
          <p:cNvPr id="7" name="TextBox 6">
            <a:extLst>
              <a:ext uri="{FF2B5EF4-FFF2-40B4-BE49-F238E27FC236}">
                <a16:creationId xmlns:a16="http://schemas.microsoft.com/office/drawing/2014/main" id="{D6F403AD-31D6-480B-B366-6F0816B13C3C}"/>
              </a:ext>
            </a:extLst>
          </p:cNvPr>
          <p:cNvSpPr txBox="1"/>
          <p:nvPr userDrawn="1"/>
        </p:nvSpPr>
        <p:spPr>
          <a:xfrm>
            <a:off x="1061247" y="5216859"/>
            <a:ext cx="1881457" cy="602053"/>
          </a:xfrm>
          <a:prstGeom prst="rect">
            <a:avLst/>
          </a:prstGeom>
          <a:noFill/>
        </p:spPr>
        <p:txBody>
          <a:bodyPr wrap="square" lIns="0" tIns="0" rIns="0" bIns="0" rtlCol="0" anchor="b">
            <a:noAutofit/>
          </a:bodyPr>
          <a:lstStyle/>
          <a:p>
            <a:pPr algn="l">
              <a:lnSpc>
                <a:spcPct val="90000"/>
              </a:lnSpc>
            </a:pPr>
            <a:r>
              <a:rPr lang="en-GB" sz="4400" b="1"/>
              <a:t>99.5%</a:t>
            </a:r>
          </a:p>
        </p:txBody>
      </p:sp>
      <p:sp>
        <p:nvSpPr>
          <p:cNvPr id="8" name="TextBox 7">
            <a:extLst>
              <a:ext uri="{FF2B5EF4-FFF2-40B4-BE49-F238E27FC236}">
                <a16:creationId xmlns:a16="http://schemas.microsoft.com/office/drawing/2014/main" id="{2C175E37-3623-48BA-8FC2-2D3798E385E8}"/>
              </a:ext>
            </a:extLst>
          </p:cNvPr>
          <p:cNvSpPr txBox="1"/>
          <p:nvPr userDrawn="1"/>
        </p:nvSpPr>
        <p:spPr>
          <a:xfrm>
            <a:off x="9626127" y="5214091"/>
            <a:ext cx="1881457" cy="602053"/>
          </a:xfrm>
          <a:prstGeom prst="rect">
            <a:avLst/>
          </a:prstGeom>
          <a:noFill/>
        </p:spPr>
        <p:txBody>
          <a:bodyPr wrap="square" lIns="0" tIns="0" rIns="0" bIns="0" rtlCol="0" anchor="b">
            <a:noAutofit/>
          </a:bodyPr>
          <a:lstStyle/>
          <a:p>
            <a:pPr algn="l">
              <a:lnSpc>
                <a:spcPct val="90000"/>
              </a:lnSpc>
            </a:pPr>
            <a:r>
              <a:rPr lang="en-GB" sz="4400" b="1"/>
              <a:t>0.5%</a:t>
            </a:r>
          </a:p>
        </p:txBody>
      </p:sp>
    </p:spTree>
    <p:extLst>
      <p:ext uri="{BB962C8B-B14F-4D97-AF65-F5344CB8AC3E}">
        <p14:creationId xmlns:p14="http://schemas.microsoft.com/office/powerpoint/2010/main" val="32769154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ystem of system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9" name="TextBox 8">
            <a:extLst>
              <a:ext uri="{FF2B5EF4-FFF2-40B4-BE49-F238E27FC236}">
                <a16:creationId xmlns:a16="http://schemas.microsoft.com/office/drawing/2014/main" id="{C0FEC94E-B220-42B3-AF87-663CD452548A}"/>
              </a:ext>
            </a:extLst>
          </p:cNvPr>
          <p:cNvSpPr txBox="1"/>
          <p:nvPr userDrawn="1"/>
        </p:nvSpPr>
        <p:spPr>
          <a:xfrm>
            <a:off x="4317614" y="1945177"/>
            <a:ext cx="1529542" cy="731520"/>
          </a:xfrm>
          <a:prstGeom prst="rect">
            <a:avLst/>
          </a:prstGeom>
          <a:noFill/>
        </p:spPr>
        <p:txBody>
          <a:bodyPr wrap="square" lIns="0" tIns="0" rIns="0" bIns="0" rtlCol="0">
            <a:noAutofit/>
          </a:bodyPr>
          <a:lstStyle/>
          <a:p>
            <a:pPr algn="l">
              <a:lnSpc>
                <a:spcPct val="90000"/>
              </a:lnSpc>
            </a:pPr>
            <a:r>
              <a:rPr lang="en-GB" sz="1600" b="1"/>
              <a:t>Economic Infrastructure</a:t>
            </a:r>
          </a:p>
        </p:txBody>
      </p:sp>
      <p:sp>
        <p:nvSpPr>
          <p:cNvPr id="10" name="TextBox 9">
            <a:extLst>
              <a:ext uri="{FF2B5EF4-FFF2-40B4-BE49-F238E27FC236}">
                <a16:creationId xmlns:a16="http://schemas.microsoft.com/office/drawing/2014/main" id="{962488B4-00AD-43C7-8A75-B3379B05282D}"/>
              </a:ext>
            </a:extLst>
          </p:cNvPr>
          <p:cNvSpPr txBox="1"/>
          <p:nvPr userDrawn="1"/>
        </p:nvSpPr>
        <p:spPr>
          <a:xfrm>
            <a:off x="4317614" y="3455836"/>
            <a:ext cx="1529542" cy="731520"/>
          </a:xfrm>
          <a:prstGeom prst="rect">
            <a:avLst/>
          </a:prstGeom>
          <a:noFill/>
        </p:spPr>
        <p:txBody>
          <a:bodyPr wrap="square" lIns="0" tIns="0" rIns="0" bIns="0" rtlCol="0">
            <a:noAutofit/>
          </a:bodyPr>
          <a:lstStyle/>
          <a:p>
            <a:pPr algn="l">
              <a:lnSpc>
                <a:spcPct val="90000"/>
              </a:lnSpc>
            </a:pPr>
            <a:r>
              <a:rPr lang="en-GB" sz="1600" b="1"/>
              <a:t>Social Infrastructure</a:t>
            </a:r>
          </a:p>
        </p:txBody>
      </p:sp>
      <p:sp>
        <p:nvSpPr>
          <p:cNvPr id="11" name="TextBox 10">
            <a:extLst>
              <a:ext uri="{FF2B5EF4-FFF2-40B4-BE49-F238E27FC236}">
                <a16:creationId xmlns:a16="http://schemas.microsoft.com/office/drawing/2014/main" id="{DF026773-C553-4EB3-B82A-0628D19F260C}"/>
              </a:ext>
            </a:extLst>
          </p:cNvPr>
          <p:cNvSpPr txBox="1"/>
          <p:nvPr userDrawn="1"/>
        </p:nvSpPr>
        <p:spPr>
          <a:xfrm>
            <a:off x="4317614" y="4966495"/>
            <a:ext cx="1529542" cy="731520"/>
          </a:xfrm>
          <a:prstGeom prst="rect">
            <a:avLst/>
          </a:prstGeom>
          <a:noFill/>
        </p:spPr>
        <p:txBody>
          <a:bodyPr wrap="square" lIns="0" tIns="0" rIns="0" bIns="0" rtlCol="0">
            <a:noAutofit/>
          </a:bodyPr>
          <a:lstStyle/>
          <a:p>
            <a:pPr algn="l">
              <a:lnSpc>
                <a:spcPct val="90000"/>
              </a:lnSpc>
            </a:pPr>
            <a:r>
              <a:rPr lang="en-GB" sz="1600" b="1"/>
              <a:t>Natural Infrastructure</a:t>
            </a:r>
          </a:p>
        </p:txBody>
      </p:sp>
      <p:sp>
        <p:nvSpPr>
          <p:cNvPr id="12" name="TextBox 11">
            <a:extLst>
              <a:ext uri="{FF2B5EF4-FFF2-40B4-BE49-F238E27FC236}">
                <a16:creationId xmlns:a16="http://schemas.microsoft.com/office/drawing/2014/main" id="{A5E4359D-CFCC-4C0A-84C8-F32FAFC25D66}"/>
              </a:ext>
            </a:extLst>
          </p:cNvPr>
          <p:cNvSpPr txBox="1"/>
          <p:nvPr userDrawn="1"/>
        </p:nvSpPr>
        <p:spPr>
          <a:xfrm>
            <a:off x="8019881" y="5012253"/>
            <a:ext cx="1991746" cy="731520"/>
          </a:xfrm>
          <a:prstGeom prst="rect">
            <a:avLst/>
          </a:prstGeom>
          <a:noFill/>
        </p:spPr>
        <p:txBody>
          <a:bodyPr wrap="square" lIns="0" tIns="0" rIns="0" bIns="0" rtlCol="0">
            <a:noAutofit/>
          </a:bodyPr>
          <a:lstStyle/>
          <a:p>
            <a:pPr algn="ctr">
              <a:lnSpc>
                <a:spcPct val="90000"/>
              </a:lnSpc>
            </a:pPr>
            <a:r>
              <a:rPr lang="en-GB" sz="1600" b="1"/>
              <a:t>Built Environment</a:t>
            </a:r>
          </a:p>
        </p:txBody>
      </p:sp>
    </p:spTree>
    <p:extLst>
      <p:ext uri="{BB962C8B-B14F-4D97-AF65-F5344CB8AC3E}">
        <p14:creationId xmlns:p14="http://schemas.microsoft.com/office/powerpoint/2010/main" val="337920879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uilt environ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118185066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389495945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D0E49-6959-4E7A-882B-2EE5DF99BC96}"/>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3" name="Footer Placeholder 2">
            <a:extLst>
              <a:ext uri="{FF2B5EF4-FFF2-40B4-BE49-F238E27FC236}">
                <a16:creationId xmlns:a16="http://schemas.microsoft.com/office/drawing/2014/main" id="{657CA0F2-4678-4BCA-B096-24D698DECC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3B8CE6-7B94-4BDF-8738-4A9B63A63CDF}"/>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172219309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15FE5-8858-4C05-AD0F-9E8273A930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8510009" y="2481063"/>
            <a:ext cx="3681991" cy="4376937"/>
          </a:xfrm>
          <a:prstGeom prst="rect">
            <a:avLst/>
          </a:prstGeom>
        </p:spPr>
      </p:pic>
      <p:cxnSp>
        <p:nvCxnSpPr>
          <p:cNvPr id="7" name="Straight Connector 6">
            <a:extLst>
              <a:ext uri="{FF2B5EF4-FFF2-40B4-BE49-F238E27FC236}">
                <a16:creationId xmlns:a16="http://schemas.microsoft.com/office/drawing/2014/main" id="{809BF70A-B786-4F84-91D6-B204D9DFD75B}"/>
              </a:ext>
            </a:extLst>
          </p:cNvPr>
          <p:cNvCxnSpPr>
            <a:cxnSpLocks/>
          </p:cNvCxnSpPr>
          <p:nvPr userDrawn="1"/>
        </p:nvCxnSpPr>
        <p:spPr>
          <a:xfrm flipH="1">
            <a:off x="8383200" y="0"/>
            <a:ext cx="0" cy="685800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538F70-0C38-43A6-BFA2-22E368316D0E}"/>
              </a:ext>
            </a:extLst>
          </p:cNvPr>
          <p:cNvCxnSpPr>
            <a:cxnSpLocks/>
          </p:cNvCxnSpPr>
          <p:nvPr userDrawn="1"/>
        </p:nvCxnSpPr>
        <p:spPr>
          <a:xfrm flipH="1">
            <a:off x="0" y="5436000"/>
            <a:ext cx="83832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C1D686F-B3A2-4711-86DD-DDF3DC345935}"/>
              </a:ext>
            </a:extLst>
          </p:cNvPr>
          <p:cNvSpPr>
            <a:spLocks noGrp="1"/>
          </p:cNvSpPr>
          <p:nvPr>
            <p:ph type="ctrTitle"/>
          </p:nvPr>
        </p:nvSpPr>
        <p:spPr>
          <a:xfrm>
            <a:off x="1704600" y="3405600"/>
            <a:ext cx="5559150" cy="1565825"/>
          </a:xfrm>
        </p:spPr>
        <p:txBody>
          <a:bodyPr anchor="t"/>
          <a:lstStyle>
            <a:lvl1pPr algn="l">
              <a:defRPr sz="2350" b="0" i="0"/>
            </a:lvl1pPr>
          </a:lstStyle>
          <a:p>
            <a:r>
              <a:rPr lang="en-US"/>
              <a:t>Click to edit Master title style</a:t>
            </a:r>
            <a:endParaRPr lang="en-GB"/>
          </a:p>
        </p:txBody>
      </p:sp>
      <p:cxnSp>
        <p:nvCxnSpPr>
          <p:cNvPr id="11" name="Straight Connector 10">
            <a:extLst>
              <a:ext uri="{FF2B5EF4-FFF2-40B4-BE49-F238E27FC236}">
                <a16:creationId xmlns:a16="http://schemas.microsoft.com/office/drawing/2014/main" id="{F1FE704B-8BA3-4E4B-9799-164C95D7B38A}"/>
              </a:ext>
            </a:extLst>
          </p:cNvPr>
          <p:cNvCxnSpPr>
            <a:cxnSpLocks/>
          </p:cNvCxnSpPr>
          <p:nvPr userDrawn="1"/>
        </p:nvCxnSpPr>
        <p:spPr>
          <a:xfrm>
            <a:off x="1704600" y="3229200"/>
            <a:ext cx="6678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78814B8-17FD-4A7C-936C-501F571528FA}"/>
              </a:ext>
            </a:extLst>
          </p:cNvPr>
          <p:cNvSpPr/>
          <p:nvPr userDrawn="1"/>
        </p:nvSpPr>
        <p:spPr>
          <a:xfrm>
            <a:off x="1704600" y="32292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pic>
        <p:nvPicPr>
          <p:cNvPr id="13" name="Picture 12">
            <a:extLst>
              <a:ext uri="{FF2B5EF4-FFF2-40B4-BE49-F238E27FC236}">
                <a16:creationId xmlns:a16="http://schemas.microsoft.com/office/drawing/2014/main" id="{CC7FF6E6-14DC-49F0-BF7C-B924B509D4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50" y="914400"/>
            <a:ext cx="6153925" cy="1456947"/>
          </a:xfrm>
          <a:prstGeom prst="rect">
            <a:avLst/>
          </a:prstGeom>
        </p:spPr>
      </p:pic>
    </p:spTree>
    <p:extLst>
      <p:ext uri="{BB962C8B-B14F-4D97-AF65-F5344CB8AC3E}">
        <p14:creationId xmlns:p14="http://schemas.microsoft.com/office/powerpoint/2010/main" val="29708624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324000" y="671400"/>
            <a:ext cx="5058000" cy="87862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324000" y="1664493"/>
            <a:ext cx="5058000" cy="4285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cxnSp>
        <p:nvCxnSpPr>
          <p:cNvPr id="7" name="Straight Connector 6">
            <a:extLst>
              <a:ext uri="{FF2B5EF4-FFF2-40B4-BE49-F238E27FC236}">
                <a16:creationId xmlns:a16="http://schemas.microsoft.com/office/drawing/2014/main" id="{A3461743-EDB4-4A35-B2BE-10E8FD7D0E81}"/>
              </a:ext>
            </a:extLst>
          </p:cNvPr>
          <p:cNvCxnSpPr>
            <a:cxnSpLocks/>
          </p:cNvCxnSpPr>
          <p:nvPr userDrawn="1"/>
        </p:nvCxnSpPr>
        <p:spPr>
          <a:xfrm>
            <a:off x="323850" y="360000"/>
            <a:ext cx="5772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9392FE8-3904-46F8-9C09-2F21339AD3B5}"/>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9" name="Straight Connector 8">
            <a:extLst>
              <a:ext uri="{FF2B5EF4-FFF2-40B4-BE49-F238E27FC236}">
                <a16:creationId xmlns:a16="http://schemas.microsoft.com/office/drawing/2014/main" id="{0EC3BB26-7A13-49AE-9420-99B7C12FED28}"/>
              </a:ext>
            </a:extLst>
          </p:cNvPr>
          <p:cNvCxnSpPr>
            <a:cxnSpLocks/>
          </p:cNvCxnSpPr>
          <p:nvPr userDrawn="1"/>
        </p:nvCxnSpPr>
        <p:spPr>
          <a:xfrm>
            <a:off x="0" y="6197400"/>
            <a:ext cx="121920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4985C72-BE82-4789-8DF3-339D70A1A4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cxnSp>
        <p:nvCxnSpPr>
          <p:cNvPr id="12" name="Straight Connector 11">
            <a:extLst>
              <a:ext uri="{FF2B5EF4-FFF2-40B4-BE49-F238E27FC236}">
                <a16:creationId xmlns:a16="http://schemas.microsoft.com/office/drawing/2014/main" id="{52BD38C2-A34A-4367-8BF2-0421E756EA53}"/>
              </a:ext>
            </a:extLst>
          </p:cNvPr>
          <p:cNvCxnSpPr>
            <a:cxnSpLocks/>
          </p:cNvCxnSpPr>
          <p:nvPr userDrawn="1"/>
        </p:nvCxnSpPr>
        <p:spPr>
          <a:xfrm>
            <a:off x="6096000" y="0"/>
            <a:ext cx="0" cy="619740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71C2F9AE-B727-4603-87B4-EC4B3539ED91}"/>
              </a:ext>
            </a:extLst>
          </p:cNvPr>
          <p:cNvSpPr>
            <a:spLocks noGrp="1"/>
          </p:cNvSpPr>
          <p:nvPr>
            <p:ph type="pic" sz="quarter" idx="13"/>
          </p:nvPr>
        </p:nvSpPr>
        <p:spPr>
          <a:xfrm>
            <a:off x="6100800" y="0"/>
            <a:ext cx="6091200" cy="6197600"/>
          </a:xfrm>
        </p:spPr>
        <p:txBody>
          <a:bodyPr/>
          <a:lstStyle/>
          <a:p>
            <a:r>
              <a:rPr lang="en-US"/>
              <a:t>Click icon to add picture</a:t>
            </a:r>
            <a:endParaRPr lang="en-GB"/>
          </a:p>
        </p:txBody>
      </p:sp>
    </p:spTree>
    <p:extLst>
      <p:ext uri="{BB962C8B-B14F-4D97-AF65-F5344CB8AC3E}">
        <p14:creationId xmlns:p14="http://schemas.microsoft.com/office/powerpoint/2010/main" val="4666828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F0FB-2034-47CD-81CA-07CB650B2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2F684F9-1094-4E8B-96FE-5BCA9E0418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E90A45-6134-4036-97F5-A9DAEE731C14}"/>
              </a:ext>
            </a:extLst>
          </p:cNvPr>
          <p:cNvSpPr>
            <a:spLocks noGrp="1"/>
          </p:cNvSpPr>
          <p:nvPr>
            <p:ph type="dt" sz="half" idx="10"/>
          </p:nvPr>
        </p:nvSpPr>
        <p:spPr/>
        <p:txBody>
          <a:bodyPr/>
          <a:lstStyle/>
          <a:p>
            <a:fld id="{3901B6D5-221A-40BD-86D5-E3426EFDC0BD}" type="datetimeFigureOut">
              <a:rPr lang="en-GB" smtClean="0"/>
              <a:t>11/08/2022</a:t>
            </a:fld>
            <a:endParaRPr lang="en-GB"/>
          </a:p>
        </p:txBody>
      </p:sp>
      <p:sp>
        <p:nvSpPr>
          <p:cNvPr id="5" name="Footer Placeholder 4">
            <a:extLst>
              <a:ext uri="{FF2B5EF4-FFF2-40B4-BE49-F238E27FC236}">
                <a16:creationId xmlns:a16="http://schemas.microsoft.com/office/drawing/2014/main" id="{5FD8F909-AEBD-4182-8B7D-FA49B09AE9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F7FD4-6936-414E-9270-27D8BA645BE9}"/>
              </a:ext>
            </a:extLst>
          </p:cNvPr>
          <p:cNvSpPr>
            <a:spLocks noGrp="1"/>
          </p:cNvSpPr>
          <p:nvPr>
            <p:ph type="sldNum" sz="quarter" idx="12"/>
          </p:nvPr>
        </p:nvSpPr>
        <p:spPr/>
        <p:txBody>
          <a:bodyPr/>
          <a:lstStyle/>
          <a:p>
            <a:fld id="{8F8CC9D0-4B4D-4BE6-8EDC-454C1656D784}" type="slidenum">
              <a:rPr lang="en-GB" smtClean="0"/>
              <a:t>‹#›</a:t>
            </a:fld>
            <a:endParaRPr lang="en-GB"/>
          </a:p>
        </p:txBody>
      </p:sp>
    </p:spTree>
    <p:extLst>
      <p:ext uri="{BB962C8B-B14F-4D97-AF65-F5344CB8AC3E}">
        <p14:creationId xmlns:p14="http://schemas.microsoft.com/office/powerpoint/2010/main" val="1337689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00E9-53EA-4714-B42D-E9FC6B7A7E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CB94A3-D591-43BE-902C-D48F09816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34016-EDB3-4821-80A6-8F456AB20BAB}"/>
              </a:ext>
            </a:extLst>
          </p:cNvPr>
          <p:cNvSpPr>
            <a:spLocks noGrp="1"/>
          </p:cNvSpPr>
          <p:nvPr>
            <p:ph type="dt" sz="half" idx="10"/>
          </p:nvPr>
        </p:nvSpPr>
        <p:spPr/>
        <p:txBody>
          <a:bodyPr/>
          <a:lstStyle/>
          <a:p>
            <a:fld id="{3901B6D5-221A-40BD-86D5-E3426EFDC0BD}" type="datetimeFigureOut">
              <a:rPr lang="en-GB" smtClean="0"/>
              <a:t>11/08/2022</a:t>
            </a:fld>
            <a:endParaRPr lang="en-GB"/>
          </a:p>
        </p:txBody>
      </p:sp>
      <p:sp>
        <p:nvSpPr>
          <p:cNvPr id="5" name="Footer Placeholder 4">
            <a:extLst>
              <a:ext uri="{FF2B5EF4-FFF2-40B4-BE49-F238E27FC236}">
                <a16:creationId xmlns:a16="http://schemas.microsoft.com/office/drawing/2014/main" id="{4B35C9C0-02FC-40CE-989A-40390E3453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5638B0-2A6F-4A48-A638-A81DC4D8DA3D}"/>
              </a:ext>
            </a:extLst>
          </p:cNvPr>
          <p:cNvSpPr>
            <a:spLocks noGrp="1"/>
          </p:cNvSpPr>
          <p:nvPr>
            <p:ph type="sldNum" sz="quarter" idx="12"/>
          </p:nvPr>
        </p:nvSpPr>
        <p:spPr/>
        <p:txBody>
          <a:bodyPr/>
          <a:lstStyle/>
          <a:p>
            <a:fld id="{8F8CC9D0-4B4D-4BE6-8EDC-454C1656D784}" type="slidenum">
              <a:rPr lang="en-GB" smtClean="0"/>
              <a:t>‹#›</a:t>
            </a:fld>
            <a:endParaRPr lang="en-GB"/>
          </a:p>
        </p:txBody>
      </p:sp>
    </p:spTree>
    <p:extLst>
      <p:ext uri="{BB962C8B-B14F-4D97-AF65-F5344CB8AC3E}">
        <p14:creationId xmlns:p14="http://schemas.microsoft.com/office/powerpoint/2010/main" val="2999262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D1F2-0821-4E8B-B9FD-0DF3199F77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A16140-4620-44D3-821B-E2D77A96B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754B9D-61A6-4D9F-A62C-E49CF541EDE5}"/>
              </a:ext>
            </a:extLst>
          </p:cNvPr>
          <p:cNvSpPr>
            <a:spLocks noGrp="1"/>
          </p:cNvSpPr>
          <p:nvPr>
            <p:ph type="dt" sz="half" idx="10"/>
          </p:nvPr>
        </p:nvSpPr>
        <p:spPr/>
        <p:txBody>
          <a:bodyPr/>
          <a:lstStyle/>
          <a:p>
            <a:fld id="{3901B6D5-221A-40BD-86D5-E3426EFDC0BD}" type="datetimeFigureOut">
              <a:rPr lang="en-GB" smtClean="0"/>
              <a:t>11/08/2022</a:t>
            </a:fld>
            <a:endParaRPr lang="en-GB"/>
          </a:p>
        </p:txBody>
      </p:sp>
      <p:sp>
        <p:nvSpPr>
          <p:cNvPr id="5" name="Footer Placeholder 4">
            <a:extLst>
              <a:ext uri="{FF2B5EF4-FFF2-40B4-BE49-F238E27FC236}">
                <a16:creationId xmlns:a16="http://schemas.microsoft.com/office/drawing/2014/main" id="{1C817E2D-DABB-4245-B90B-42B3379A32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DC651-32AF-4FCC-849C-ABADA9D2FF48}"/>
              </a:ext>
            </a:extLst>
          </p:cNvPr>
          <p:cNvSpPr>
            <a:spLocks noGrp="1"/>
          </p:cNvSpPr>
          <p:nvPr>
            <p:ph type="sldNum" sz="quarter" idx="12"/>
          </p:nvPr>
        </p:nvSpPr>
        <p:spPr/>
        <p:txBody>
          <a:bodyPr/>
          <a:lstStyle/>
          <a:p>
            <a:fld id="{8F8CC9D0-4B4D-4BE6-8EDC-454C1656D784}" type="slidenum">
              <a:rPr lang="en-GB" smtClean="0"/>
              <a:t>‹#›</a:t>
            </a:fld>
            <a:endParaRPr lang="en-GB"/>
          </a:p>
        </p:txBody>
      </p:sp>
    </p:spTree>
    <p:extLst>
      <p:ext uri="{BB962C8B-B14F-4D97-AF65-F5344CB8AC3E}">
        <p14:creationId xmlns:p14="http://schemas.microsoft.com/office/powerpoint/2010/main" val="2290393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5DD9-B3C1-4861-8F00-964E67E89A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D05BA1-90DB-4AE4-9B7E-C9A21FC406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D9112D-142A-4FB1-AD62-FB9609D7B6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77873A-DB53-4AF2-9C35-7B317C14B4E4}"/>
              </a:ext>
            </a:extLst>
          </p:cNvPr>
          <p:cNvSpPr>
            <a:spLocks noGrp="1"/>
          </p:cNvSpPr>
          <p:nvPr>
            <p:ph type="dt" sz="half" idx="10"/>
          </p:nvPr>
        </p:nvSpPr>
        <p:spPr/>
        <p:txBody>
          <a:bodyPr/>
          <a:lstStyle/>
          <a:p>
            <a:fld id="{3901B6D5-221A-40BD-86D5-E3426EFDC0BD}" type="datetimeFigureOut">
              <a:rPr lang="en-GB" smtClean="0"/>
              <a:t>11/08/2022</a:t>
            </a:fld>
            <a:endParaRPr lang="en-GB"/>
          </a:p>
        </p:txBody>
      </p:sp>
      <p:sp>
        <p:nvSpPr>
          <p:cNvPr id="6" name="Footer Placeholder 5">
            <a:extLst>
              <a:ext uri="{FF2B5EF4-FFF2-40B4-BE49-F238E27FC236}">
                <a16:creationId xmlns:a16="http://schemas.microsoft.com/office/drawing/2014/main" id="{77D82F35-032E-4DED-99CF-3B6DA0F9D4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D49F40-1DF2-4C64-AA90-0F6C91106D59}"/>
              </a:ext>
            </a:extLst>
          </p:cNvPr>
          <p:cNvSpPr>
            <a:spLocks noGrp="1"/>
          </p:cNvSpPr>
          <p:nvPr>
            <p:ph type="sldNum" sz="quarter" idx="12"/>
          </p:nvPr>
        </p:nvSpPr>
        <p:spPr/>
        <p:txBody>
          <a:bodyPr/>
          <a:lstStyle/>
          <a:p>
            <a:fld id="{8F8CC9D0-4B4D-4BE6-8EDC-454C1656D784}" type="slidenum">
              <a:rPr lang="en-GB" smtClean="0"/>
              <a:t>‹#›</a:t>
            </a:fld>
            <a:endParaRPr lang="en-GB"/>
          </a:p>
        </p:txBody>
      </p:sp>
    </p:spTree>
    <p:extLst>
      <p:ext uri="{BB962C8B-B14F-4D97-AF65-F5344CB8AC3E}">
        <p14:creationId xmlns:p14="http://schemas.microsoft.com/office/powerpoint/2010/main" val="2670655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3CA6-EA22-429D-A67D-99361CB7CE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E8559A-FA82-40E2-B34C-2916E3A98F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C597A-B6D3-4FBC-AC20-ACB2D333C5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8284D4-71A0-4D0C-A6ED-F50F738F8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3FF2A5-11AF-477A-A65A-026C65BD70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81E025-2B07-4E84-8BFB-A7DE6A0E3C78}"/>
              </a:ext>
            </a:extLst>
          </p:cNvPr>
          <p:cNvSpPr>
            <a:spLocks noGrp="1"/>
          </p:cNvSpPr>
          <p:nvPr>
            <p:ph type="dt" sz="half" idx="10"/>
          </p:nvPr>
        </p:nvSpPr>
        <p:spPr/>
        <p:txBody>
          <a:bodyPr/>
          <a:lstStyle/>
          <a:p>
            <a:fld id="{3901B6D5-221A-40BD-86D5-E3426EFDC0BD}" type="datetimeFigureOut">
              <a:rPr lang="en-GB" smtClean="0"/>
              <a:t>11/08/2022</a:t>
            </a:fld>
            <a:endParaRPr lang="en-GB"/>
          </a:p>
        </p:txBody>
      </p:sp>
      <p:sp>
        <p:nvSpPr>
          <p:cNvPr id="8" name="Footer Placeholder 7">
            <a:extLst>
              <a:ext uri="{FF2B5EF4-FFF2-40B4-BE49-F238E27FC236}">
                <a16:creationId xmlns:a16="http://schemas.microsoft.com/office/drawing/2014/main" id="{2F462ACB-87AB-4BCD-B697-A6FFD28683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26C752-7B63-4AAA-B117-5E076D20C845}"/>
              </a:ext>
            </a:extLst>
          </p:cNvPr>
          <p:cNvSpPr>
            <a:spLocks noGrp="1"/>
          </p:cNvSpPr>
          <p:nvPr>
            <p:ph type="sldNum" sz="quarter" idx="12"/>
          </p:nvPr>
        </p:nvSpPr>
        <p:spPr/>
        <p:txBody>
          <a:bodyPr/>
          <a:lstStyle/>
          <a:p>
            <a:fld id="{8F8CC9D0-4B4D-4BE6-8EDC-454C1656D784}" type="slidenum">
              <a:rPr lang="en-GB" smtClean="0"/>
              <a:t>‹#›</a:t>
            </a:fld>
            <a:endParaRPr lang="en-GB"/>
          </a:p>
        </p:txBody>
      </p:sp>
    </p:spTree>
    <p:extLst>
      <p:ext uri="{BB962C8B-B14F-4D97-AF65-F5344CB8AC3E}">
        <p14:creationId xmlns:p14="http://schemas.microsoft.com/office/powerpoint/2010/main" val="3459817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895A-43D9-4783-A31C-DBA74CB3AB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BE2856-3EFE-42AC-A89F-96E512D2812E}"/>
              </a:ext>
            </a:extLst>
          </p:cNvPr>
          <p:cNvSpPr>
            <a:spLocks noGrp="1"/>
          </p:cNvSpPr>
          <p:nvPr>
            <p:ph type="dt" sz="half" idx="10"/>
          </p:nvPr>
        </p:nvSpPr>
        <p:spPr/>
        <p:txBody>
          <a:bodyPr/>
          <a:lstStyle/>
          <a:p>
            <a:fld id="{3901B6D5-221A-40BD-86D5-E3426EFDC0BD}" type="datetimeFigureOut">
              <a:rPr lang="en-GB" smtClean="0"/>
              <a:t>11/08/2022</a:t>
            </a:fld>
            <a:endParaRPr lang="en-GB"/>
          </a:p>
        </p:txBody>
      </p:sp>
      <p:sp>
        <p:nvSpPr>
          <p:cNvPr id="4" name="Footer Placeholder 3">
            <a:extLst>
              <a:ext uri="{FF2B5EF4-FFF2-40B4-BE49-F238E27FC236}">
                <a16:creationId xmlns:a16="http://schemas.microsoft.com/office/drawing/2014/main" id="{432ADED6-5FAB-423F-AA71-1CF3AB2D09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EAB6B1-572C-4350-98FC-B12D0FB27322}"/>
              </a:ext>
            </a:extLst>
          </p:cNvPr>
          <p:cNvSpPr>
            <a:spLocks noGrp="1"/>
          </p:cNvSpPr>
          <p:nvPr>
            <p:ph type="sldNum" sz="quarter" idx="12"/>
          </p:nvPr>
        </p:nvSpPr>
        <p:spPr/>
        <p:txBody>
          <a:bodyPr/>
          <a:lstStyle/>
          <a:p>
            <a:fld id="{8F8CC9D0-4B4D-4BE6-8EDC-454C1656D784}" type="slidenum">
              <a:rPr lang="en-GB" smtClean="0"/>
              <a:t>‹#›</a:t>
            </a:fld>
            <a:endParaRPr lang="en-GB"/>
          </a:p>
        </p:txBody>
      </p:sp>
    </p:spTree>
    <p:extLst>
      <p:ext uri="{BB962C8B-B14F-4D97-AF65-F5344CB8AC3E}">
        <p14:creationId xmlns:p14="http://schemas.microsoft.com/office/powerpoint/2010/main" val="367101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C4883-21C6-4FC5-844F-AEDEC935FCAE}"/>
              </a:ext>
            </a:extLst>
          </p:cNvPr>
          <p:cNvSpPr>
            <a:spLocks noGrp="1"/>
          </p:cNvSpPr>
          <p:nvPr>
            <p:ph type="dt" sz="half" idx="10"/>
          </p:nvPr>
        </p:nvSpPr>
        <p:spPr/>
        <p:txBody>
          <a:bodyPr/>
          <a:lstStyle/>
          <a:p>
            <a:fld id="{3901B6D5-221A-40BD-86D5-E3426EFDC0BD}" type="datetimeFigureOut">
              <a:rPr lang="en-GB" smtClean="0"/>
              <a:t>11/08/2022</a:t>
            </a:fld>
            <a:endParaRPr lang="en-GB"/>
          </a:p>
        </p:txBody>
      </p:sp>
      <p:sp>
        <p:nvSpPr>
          <p:cNvPr id="3" name="Footer Placeholder 2">
            <a:extLst>
              <a:ext uri="{FF2B5EF4-FFF2-40B4-BE49-F238E27FC236}">
                <a16:creationId xmlns:a16="http://schemas.microsoft.com/office/drawing/2014/main" id="{43AD5994-87A6-47B8-A98D-BAC70FB3F4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250632-135A-487E-ACB8-87CF66FF7E53}"/>
              </a:ext>
            </a:extLst>
          </p:cNvPr>
          <p:cNvSpPr>
            <a:spLocks noGrp="1"/>
          </p:cNvSpPr>
          <p:nvPr>
            <p:ph type="sldNum" sz="quarter" idx="12"/>
          </p:nvPr>
        </p:nvSpPr>
        <p:spPr/>
        <p:txBody>
          <a:bodyPr/>
          <a:lstStyle/>
          <a:p>
            <a:fld id="{8F8CC9D0-4B4D-4BE6-8EDC-454C1656D784}" type="slidenum">
              <a:rPr lang="en-GB" smtClean="0"/>
              <a:t>‹#›</a:t>
            </a:fld>
            <a:endParaRPr lang="en-GB"/>
          </a:p>
        </p:txBody>
      </p:sp>
    </p:spTree>
    <p:extLst>
      <p:ext uri="{BB962C8B-B14F-4D97-AF65-F5344CB8AC3E}">
        <p14:creationId xmlns:p14="http://schemas.microsoft.com/office/powerpoint/2010/main" val="3574398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76B2-DAD8-4A48-B16E-4328A2657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65A83A-5AA0-4AAE-9703-CAE4BDCA86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CFB6FB-9215-4401-A19E-CEDA4B2D4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630AC-00D0-4E6B-9CD4-38A0A957A25B}"/>
              </a:ext>
            </a:extLst>
          </p:cNvPr>
          <p:cNvSpPr>
            <a:spLocks noGrp="1"/>
          </p:cNvSpPr>
          <p:nvPr>
            <p:ph type="dt" sz="half" idx="10"/>
          </p:nvPr>
        </p:nvSpPr>
        <p:spPr/>
        <p:txBody>
          <a:bodyPr/>
          <a:lstStyle/>
          <a:p>
            <a:fld id="{3901B6D5-221A-40BD-86D5-E3426EFDC0BD}" type="datetimeFigureOut">
              <a:rPr lang="en-GB" smtClean="0"/>
              <a:t>11/08/2022</a:t>
            </a:fld>
            <a:endParaRPr lang="en-GB"/>
          </a:p>
        </p:txBody>
      </p:sp>
      <p:sp>
        <p:nvSpPr>
          <p:cNvPr id="6" name="Footer Placeholder 5">
            <a:extLst>
              <a:ext uri="{FF2B5EF4-FFF2-40B4-BE49-F238E27FC236}">
                <a16:creationId xmlns:a16="http://schemas.microsoft.com/office/drawing/2014/main" id="{A39D7D7E-A053-4C59-9170-BD05885A1D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35BD7-C6DE-4CBC-A555-F61B501825BF}"/>
              </a:ext>
            </a:extLst>
          </p:cNvPr>
          <p:cNvSpPr>
            <a:spLocks noGrp="1"/>
          </p:cNvSpPr>
          <p:nvPr>
            <p:ph type="sldNum" sz="quarter" idx="12"/>
          </p:nvPr>
        </p:nvSpPr>
        <p:spPr/>
        <p:txBody>
          <a:bodyPr/>
          <a:lstStyle/>
          <a:p>
            <a:fld id="{8F8CC9D0-4B4D-4BE6-8EDC-454C1656D784}" type="slidenum">
              <a:rPr lang="en-GB" smtClean="0"/>
              <a:t>‹#›</a:t>
            </a:fld>
            <a:endParaRPr lang="en-GB"/>
          </a:p>
        </p:txBody>
      </p:sp>
    </p:spTree>
    <p:extLst>
      <p:ext uri="{BB962C8B-B14F-4D97-AF65-F5344CB8AC3E}">
        <p14:creationId xmlns:p14="http://schemas.microsoft.com/office/powerpoint/2010/main" val="2161334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4857-2E18-46DA-B834-712842B03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4DA8ED-7881-481B-8A4C-7631558C82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A6A1AB-61BC-4D0B-94F7-E85569607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3B380-6475-4AD5-BCA6-2912FDF68197}"/>
              </a:ext>
            </a:extLst>
          </p:cNvPr>
          <p:cNvSpPr>
            <a:spLocks noGrp="1"/>
          </p:cNvSpPr>
          <p:nvPr>
            <p:ph type="dt" sz="half" idx="10"/>
          </p:nvPr>
        </p:nvSpPr>
        <p:spPr/>
        <p:txBody>
          <a:bodyPr/>
          <a:lstStyle/>
          <a:p>
            <a:fld id="{3901B6D5-221A-40BD-86D5-E3426EFDC0BD}" type="datetimeFigureOut">
              <a:rPr lang="en-GB" smtClean="0"/>
              <a:t>11/08/2022</a:t>
            </a:fld>
            <a:endParaRPr lang="en-GB"/>
          </a:p>
        </p:txBody>
      </p:sp>
      <p:sp>
        <p:nvSpPr>
          <p:cNvPr id="6" name="Footer Placeholder 5">
            <a:extLst>
              <a:ext uri="{FF2B5EF4-FFF2-40B4-BE49-F238E27FC236}">
                <a16:creationId xmlns:a16="http://schemas.microsoft.com/office/drawing/2014/main" id="{9EF968F1-50FE-48FB-ADF3-2A542274DB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322923-B5ED-4618-A2D7-0B1AA0566C44}"/>
              </a:ext>
            </a:extLst>
          </p:cNvPr>
          <p:cNvSpPr>
            <a:spLocks noGrp="1"/>
          </p:cNvSpPr>
          <p:nvPr>
            <p:ph type="sldNum" sz="quarter" idx="12"/>
          </p:nvPr>
        </p:nvSpPr>
        <p:spPr/>
        <p:txBody>
          <a:bodyPr/>
          <a:lstStyle/>
          <a:p>
            <a:fld id="{8F8CC9D0-4B4D-4BE6-8EDC-454C1656D784}" type="slidenum">
              <a:rPr lang="en-GB" smtClean="0"/>
              <a:t>‹#›</a:t>
            </a:fld>
            <a:endParaRPr lang="en-GB"/>
          </a:p>
        </p:txBody>
      </p:sp>
    </p:spTree>
    <p:extLst>
      <p:ext uri="{BB962C8B-B14F-4D97-AF65-F5344CB8AC3E}">
        <p14:creationId xmlns:p14="http://schemas.microsoft.com/office/powerpoint/2010/main" val="3448166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4D4A-63D1-4D9F-94C6-EDF40FC427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214372-1C94-4DA2-A143-95CBA44185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16C4D3-82D9-4110-B458-D84BDC126D9B}"/>
              </a:ext>
            </a:extLst>
          </p:cNvPr>
          <p:cNvSpPr>
            <a:spLocks noGrp="1"/>
          </p:cNvSpPr>
          <p:nvPr>
            <p:ph type="dt" sz="half" idx="10"/>
          </p:nvPr>
        </p:nvSpPr>
        <p:spPr/>
        <p:txBody>
          <a:bodyPr/>
          <a:lstStyle/>
          <a:p>
            <a:fld id="{3901B6D5-221A-40BD-86D5-E3426EFDC0BD}" type="datetimeFigureOut">
              <a:rPr lang="en-GB" smtClean="0"/>
              <a:t>11/08/2022</a:t>
            </a:fld>
            <a:endParaRPr lang="en-GB"/>
          </a:p>
        </p:txBody>
      </p:sp>
      <p:sp>
        <p:nvSpPr>
          <p:cNvPr id="5" name="Footer Placeholder 4">
            <a:extLst>
              <a:ext uri="{FF2B5EF4-FFF2-40B4-BE49-F238E27FC236}">
                <a16:creationId xmlns:a16="http://schemas.microsoft.com/office/drawing/2014/main" id="{B540F275-1365-427C-912A-C4F8C42261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ADB3DC-5C51-407D-AAA0-1D726B024CC2}"/>
              </a:ext>
            </a:extLst>
          </p:cNvPr>
          <p:cNvSpPr>
            <a:spLocks noGrp="1"/>
          </p:cNvSpPr>
          <p:nvPr>
            <p:ph type="sldNum" sz="quarter" idx="12"/>
          </p:nvPr>
        </p:nvSpPr>
        <p:spPr/>
        <p:txBody>
          <a:bodyPr/>
          <a:lstStyle/>
          <a:p>
            <a:fld id="{8F8CC9D0-4B4D-4BE6-8EDC-454C1656D784}" type="slidenum">
              <a:rPr lang="en-GB" smtClean="0"/>
              <a:t>‹#›</a:t>
            </a:fld>
            <a:endParaRPr lang="en-GB"/>
          </a:p>
        </p:txBody>
      </p:sp>
    </p:spTree>
    <p:extLst>
      <p:ext uri="{BB962C8B-B14F-4D97-AF65-F5344CB8AC3E}">
        <p14:creationId xmlns:p14="http://schemas.microsoft.com/office/powerpoint/2010/main" val="343141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nd Image Grey">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324000" y="671400"/>
            <a:ext cx="5058000" cy="87862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324000" y="1664493"/>
            <a:ext cx="5058000" cy="4285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cxnSp>
        <p:nvCxnSpPr>
          <p:cNvPr id="7" name="Straight Connector 6">
            <a:extLst>
              <a:ext uri="{FF2B5EF4-FFF2-40B4-BE49-F238E27FC236}">
                <a16:creationId xmlns:a16="http://schemas.microsoft.com/office/drawing/2014/main" id="{A3461743-EDB4-4A35-B2BE-10E8FD7D0E81}"/>
              </a:ext>
            </a:extLst>
          </p:cNvPr>
          <p:cNvCxnSpPr>
            <a:cxnSpLocks/>
          </p:cNvCxnSpPr>
          <p:nvPr userDrawn="1"/>
        </p:nvCxnSpPr>
        <p:spPr>
          <a:xfrm>
            <a:off x="323850" y="360000"/>
            <a:ext cx="5772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9392FE8-3904-46F8-9C09-2F21339AD3B5}"/>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9" name="Straight Connector 8">
            <a:extLst>
              <a:ext uri="{FF2B5EF4-FFF2-40B4-BE49-F238E27FC236}">
                <a16:creationId xmlns:a16="http://schemas.microsoft.com/office/drawing/2014/main" id="{0EC3BB26-7A13-49AE-9420-99B7C12FED28}"/>
              </a:ext>
            </a:extLst>
          </p:cNvPr>
          <p:cNvCxnSpPr>
            <a:cxnSpLocks/>
          </p:cNvCxnSpPr>
          <p:nvPr userDrawn="1"/>
        </p:nvCxnSpPr>
        <p:spPr>
          <a:xfrm>
            <a:off x="0" y="6197400"/>
            <a:ext cx="121920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4985C72-BE82-4789-8DF3-339D70A1A4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cxnSp>
        <p:nvCxnSpPr>
          <p:cNvPr id="12" name="Straight Connector 11">
            <a:extLst>
              <a:ext uri="{FF2B5EF4-FFF2-40B4-BE49-F238E27FC236}">
                <a16:creationId xmlns:a16="http://schemas.microsoft.com/office/drawing/2014/main" id="{52BD38C2-A34A-4367-8BF2-0421E756EA53}"/>
              </a:ext>
            </a:extLst>
          </p:cNvPr>
          <p:cNvCxnSpPr>
            <a:cxnSpLocks/>
          </p:cNvCxnSpPr>
          <p:nvPr userDrawn="1"/>
        </p:nvCxnSpPr>
        <p:spPr>
          <a:xfrm>
            <a:off x="6096000" y="0"/>
            <a:ext cx="0" cy="619740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71C2F9AE-B727-4603-87B4-EC4B3539ED91}"/>
              </a:ext>
            </a:extLst>
          </p:cNvPr>
          <p:cNvSpPr>
            <a:spLocks noGrp="1"/>
          </p:cNvSpPr>
          <p:nvPr>
            <p:ph type="pic" sz="quarter" idx="13"/>
          </p:nvPr>
        </p:nvSpPr>
        <p:spPr>
          <a:xfrm>
            <a:off x="6096000" y="0"/>
            <a:ext cx="6096000" cy="6197600"/>
          </a:xfrm>
        </p:spPr>
        <p:txBody>
          <a:bodyPr/>
          <a:lstStyle/>
          <a:p>
            <a:r>
              <a:rPr lang="en-US"/>
              <a:t>Click icon to add picture</a:t>
            </a:r>
            <a:endParaRPr lang="en-GB"/>
          </a:p>
        </p:txBody>
      </p:sp>
    </p:spTree>
    <p:extLst>
      <p:ext uri="{BB962C8B-B14F-4D97-AF65-F5344CB8AC3E}">
        <p14:creationId xmlns:p14="http://schemas.microsoft.com/office/powerpoint/2010/main" val="228226207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3909D-799E-413C-9576-EDD48E2FE0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3F04B6-AA7F-4D24-ADAC-CF276F0B2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41B870-06F8-4A46-A135-E72CDF6EE9E1}"/>
              </a:ext>
            </a:extLst>
          </p:cNvPr>
          <p:cNvSpPr>
            <a:spLocks noGrp="1"/>
          </p:cNvSpPr>
          <p:nvPr>
            <p:ph type="dt" sz="half" idx="10"/>
          </p:nvPr>
        </p:nvSpPr>
        <p:spPr/>
        <p:txBody>
          <a:bodyPr/>
          <a:lstStyle/>
          <a:p>
            <a:fld id="{3901B6D5-221A-40BD-86D5-E3426EFDC0BD}" type="datetimeFigureOut">
              <a:rPr lang="en-GB" smtClean="0"/>
              <a:t>11/08/2022</a:t>
            </a:fld>
            <a:endParaRPr lang="en-GB"/>
          </a:p>
        </p:txBody>
      </p:sp>
      <p:sp>
        <p:nvSpPr>
          <p:cNvPr id="5" name="Footer Placeholder 4">
            <a:extLst>
              <a:ext uri="{FF2B5EF4-FFF2-40B4-BE49-F238E27FC236}">
                <a16:creationId xmlns:a16="http://schemas.microsoft.com/office/drawing/2014/main" id="{85EF9E7A-BB24-4BEF-B6F9-F16056DF68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E77E3D-8480-4C2B-9E81-33AD338398D5}"/>
              </a:ext>
            </a:extLst>
          </p:cNvPr>
          <p:cNvSpPr>
            <a:spLocks noGrp="1"/>
          </p:cNvSpPr>
          <p:nvPr>
            <p:ph type="sldNum" sz="quarter" idx="12"/>
          </p:nvPr>
        </p:nvSpPr>
        <p:spPr/>
        <p:txBody>
          <a:bodyPr/>
          <a:lstStyle/>
          <a:p>
            <a:fld id="{8F8CC9D0-4B4D-4BE6-8EDC-454C1656D784}" type="slidenum">
              <a:rPr lang="en-GB" smtClean="0"/>
              <a:t>‹#›</a:t>
            </a:fld>
            <a:endParaRPr lang="en-GB"/>
          </a:p>
        </p:txBody>
      </p:sp>
    </p:spTree>
    <p:extLst>
      <p:ext uri="{BB962C8B-B14F-4D97-AF65-F5344CB8AC3E}">
        <p14:creationId xmlns:p14="http://schemas.microsoft.com/office/powerpoint/2010/main" val="36607813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033BDB-AA45-6F4F-869A-0D67FE6EEC8B}"/>
              </a:ext>
            </a:extLst>
          </p:cNvPr>
          <p:cNvSpPr/>
          <p:nvPr/>
        </p:nvSpPr>
        <p:spPr>
          <a:xfrm>
            <a:off x="0" y="0"/>
            <a:ext cx="12192000" cy="6858000"/>
          </a:xfrm>
          <a:prstGeom prst="rect">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F134594C-8AB4-4540-867C-CE2E9EE676B9}"/>
              </a:ext>
            </a:extLst>
          </p:cNvPr>
          <p:cNvSpPr/>
          <p:nvPr/>
        </p:nvSpPr>
        <p:spPr>
          <a:xfrm>
            <a:off x="1" y="2940823"/>
            <a:ext cx="12237720" cy="3988296"/>
          </a:xfrm>
          <a:prstGeom prst="rtTriangle">
            <a:avLst/>
          </a:prstGeom>
          <a:solidFill>
            <a:srgbClr val="72A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4CD97B7B-0A78-FD41-B5E8-6434F9FAB82E}"/>
              </a:ext>
            </a:extLst>
          </p:cNvPr>
          <p:cNvSpPr/>
          <p:nvPr/>
        </p:nvSpPr>
        <p:spPr>
          <a:xfrm flipH="1">
            <a:off x="3983275" y="3867749"/>
            <a:ext cx="8208721" cy="3061370"/>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01ACF9FD-B17B-7840-902E-AA4520A79042}"/>
              </a:ext>
            </a:extLst>
          </p:cNvPr>
          <p:cNvSpPr/>
          <p:nvPr/>
        </p:nvSpPr>
        <p:spPr>
          <a:xfrm>
            <a:off x="-25052" y="3379234"/>
            <a:ext cx="12237720" cy="3578974"/>
          </a:xfrm>
          <a:prstGeom prst="rtTriangl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15E502-569A-834A-BC23-75EAA2584668}"/>
              </a:ext>
            </a:extLst>
          </p:cNvPr>
          <p:cNvSpPr txBox="1"/>
          <p:nvPr/>
        </p:nvSpPr>
        <p:spPr>
          <a:xfrm>
            <a:off x="4456366" y="1541440"/>
            <a:ext cx="6856944" cy="553998"/>
          </a:xfrm>
          <a:prstGeom prst="rect">
            <a:avLst/>
          </a:prstGeom>
          <a:noFill/>
        </p:spPr>
        <p:txBody>
          <a:bodyPr wrap="square" rtlCol="0">
            <a:spAutoFit/>
          </a:bodyPr>
          <a:lstStyle/>
          <a:p>
            <a:r>
              <a:rPr lang="en-GB" sz="3000" b="0" i="0" kern="1200">
                <a:solidFill>
                  <a:schemeClr val="bg1"/>
                </a:solidFill>
                <a:effectLst/>
                <a:latin typeface="Roboto" panose="02000000000000000000" pitchFamily="2" charset="0"/>
                <a:ea typeface="Roboto" panose="02000000000000000000" pitchFamily="2" charset="0"/>
                <a:cs typeface="+mn-cs"/>
              </a:rPr>
              <a:t>Information Management Framework</a:t>
            </a:r>
          </a:p>
        </p:txBody>
      </p:sp>
      <p:sp>
        <p:nvSpPr>
          <p:cNvPr id="4" name="Text Placeholder 3">
            <a:extLst>
              <a:ext uri="{FF2B5EF4-FFF2-40B4-BE49-F238E27FC236}">
                <a16:creationId xmlns:a16="http://schemas.microsoft.com/office/drawing/2014/main" id="{33BB18BB-C25E-CB4E-8605-BE583E633BC4}"/>
              </a:ext>
            </a:extLst>
          </p:cNvPr>
          <p:cNvSpPr>
            <a:spLocks noGrp="1"/>
          </p:cNvSpPr>
          <p:nvPr>
            <p:ph type="body" sz="quarter" idx="10" hasCustomPrompt="1"/>
          </p:nvPr>
        </p:nvSpPr>
        <p:spPr>
          <a:xfrm>
            <a:off x="4456113" y="3078163"/>
            <a:ext cx="6856412" cy="876300"/>
          </a:xfrm>
        </p:spPr>
        <p:txBody>
          <a:bodyPr>
            <a:noAutofit/>
          </a:bodyPr>
          <a:lstStyle>
            <a:lvl1pPr marL="0" indent="0">
              <a:buNone/>
              <a:defRPr sz="2200">
                <a:solidFill>
                  <a:schemeClr val="bg2"/>
                </a:solidFill>
              </a:defRPr>
            </a:lvl1pPr>
          </a:lstStyle>
          <a:p>
            <a:pPr lvl="0"/>
            <a:r>
              <a:rPr lang="en-GB"/>
              <a:t>Click to edit Master subtitle style</a:t>
            </a:r>
            <a:endParaRPr lang="en-US"/>
          </a:p>
        </p:txBody>
      </p:sp>
      <p:sp>
        <p:nvSpPr>
          <p:cNvPr id="2" name="Title 1">
            <a:extLst>
              <a:ext uri="{FF2B5EF4-FFF2-40B4-BE49-F238E27FC236}">
                <a16:creationId xmlns:a16="http://schemas.microsoft.com/office/drawing/2014/main" id="{BC4F21EA-AB7F-4654-A241-D3B6EC879B13}"/>
              </a:ext>
            </a:extLst>
          </p:cNvPr>
          <p:cNvSpPr>
            <a:spLocks noGrp="1"/>
          </p:cNvSpPr>
          <p:nvPr>
            <p:ph type="title"/>
          </p:nvPr>
        </p:nvSpPr>
        <p:spPr>
          <a:xfrm>
            <a:off x="4455582" y="2164962"/>
            <a:ext cx="6856944" cy="736282"/>
          </a:xfr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GB" sz="2400" b="1" kern="1200" dirty="0">
                <a:solidFill>
                  <a:srgbClr val="C1BB5B"/>
                </a:solidFill>
                <a:latin typeface="Roboto" panose="02000000000000000000" pitchFamily="2" charset="0"/>
                <a:ea typeface="Roboto" panose="02000000000000000000" pitchFamily="2" charset="0"/>
                <a:cs typeface="+mn-cs"/>
              </a:defRPr>
            </a:lvl1pPr>
          </a:lstStyle>
          <a:p>
            <a:r>
              <a:rPr lang="en-US"/>
              <a:t>Click to edit Master title style</a:t>
            </a:r>
            <a:endParaRPr lang="en-GB"/>
          </a:p>
        </p:txBody>
      </p:sp>
    </p:spTree>
    <p:extLst>
      <p:ext uri="{BB962C8B-B14F-4D97-AF65-F5344CB8AC3E}">
        <p14:creationId xmlns:p14="http://schemas.microsoft.com/office/powerpoint/2010/main" val="2028607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407D-5571-FB4E-A540-657F6E77CC1B}"/>
              </a:ext>
            </a:extLst>
          </p:cNvPr>
          <p:cNvSpPr>
            <a:spLocks noGrp="1"/>
          </p:cNvSpPr>
          <p:nvPr>
            <p:ph type="title"/>
          </p:nvPr>
        </p:nvSpPr>
        <p:spPr>
          <a:xfrm>
            <a:off x="838200" y="365125"/>
            <a:ext cx="10515600" cy="1325563"/>
          </a:xfrm>
        </p:spPr>
        <p:txBody>
          <a:bodyPr/>
          <a:lstStyle>
            <a:lvl1pPr>
              <a:defRPr b="0">
                <a:solidFill>
                  <a:srgbClr val="29373F"/>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EC3CB98-458E-FC4B-ACB9-60FA02B83098}"/>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6A1B8-E430-CF46-B689-02307F93D9A1}"/>
              </a:ext>
            </a:extLst>
          </p:cNvPr>
          <p:cNvSpPr>
            <a:spLocks noGrp="1"/>
          </p:cNvSpPr>
          <p:nvPr>
            <p:ph type="dt" sz="half" idx="10"/>
          </p:nvPr>
        </p:nvSpPr>
        <p:spPr>
          <a:xfrm>
            <a:off x="838200" y="6356350"/>
            <a:ext cx="2743200" cy="365125"/>
          </a:xfrm>
          <a:prstGeom prst="rect">
            <a:avLst/>
          </a:prstGeom>
        </p:spPr>
        <p:txBody>
          <a:bodyPr/>
          <a:lstStyle/>
          <a:p>
            <a:fld id="{C33EF90D-7467-4B4D-930E-1431D85FB35D}" type="datetimeFigureOut">
              <a:rPr lang="en-GB" smtClean="0"/>
              <a:t>11/08/2022</a:t>
            </a:fld>
            <a:endParaRPr lang="en-GB"/>
          </a:p>
        </p:txBody>
      </p:sp>
      <p:sp>
        <p:nvSpPr>
          <p:cNvPr id="15" name="Right Triangle 14">
            <a:extLst>
              <a:ext uri="{FF2B5EF4-FFF2-40B4-BE49-F238E27FC236}">
                <a16:creationId xmlns:a16="http://schemas.microsoft.com/office/drawing/2014/main" id="{CAD499AB-2852-C345-98FF-73C28CB0BAE1}"/>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256F5095-9735-8E47-8D24-B091879248B2}"/>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EE5EBB-24A4-7F4D-BB33-01D1BFD65A45}"/>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sp>
        <p:nvSpPr>
          <p:cNvPr id="6" name="Slide Number Placeholder 5">
            <a:extLst>
              <a:ext uri="{FF2B5EF4-FFF2-40B4-BE49-F238E27FC236}">
                <a16:creationId xmlns:a16="http://schemas.microsoft.com/office/drawing/2014/main" id="{EC57F0FE-FF95-3E49-B293-EDC0D3B7B6A7}"/>
              </a:ext>
            </a:extLst>
          </p:cNvPr>
          <p:cNvSpPr>
            <a:spLocks noGrp="1"/>
          </p:cNvSpPr>
          <p:nvPr>
            <p:ph type="sldNum" sz="quarter" idx="12"/>
          </p:nvPr>
        </p:nvSpPr>
        <p:spPr>
          <a:xfrm>
            <a:off x="8610600" y="6356350"/>
            <a:ext cx="2743200" cy="365125"/>
          </a:xfrm>
          <a:prstGeom prst="rect">
            <a:avLst/>
          </a:prstGeom>
        </p:spPr>
        <p:txBody>
          <a:bodyPr/>
          <a:lstStyle/>
          <a:p>
            <a:fld id="{5B4A74C5-79B0-4340-9A8D-1CCBE3E8C644}" type="slidenum">
              <a:rPr lang="en-GB" smtClean="0"/>
              <a:t>‹#›</a:t>
            </a:fld>
            <a:endParaRPr lang="en-GB"/>
          </a:p>
        </p:txBody>
      </p:sp>
      <p:sp>
        <p:nvSpPr>
          <p:cNvPr id="10" name="Right Triangle 9">
            <a:extLst>
              <a:ext uri="{FF2B5EF4-FFF2-40B4-BE49-F238E27FC236}">
                <a16:creationId xmlns:a16="http://schemas.microsoft.com/office/drawing/2014/main" id="{EF314FD5-19C3-431F-8D0F-CEA8A91C8336}"/>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9307E783-654D-4159-A061-B75E430E27B7}"/>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51DAE5F-16C6-4B92-B5C4-B9A5EC2CD8D9}"/>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351780435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B11933-6113-4FBE-8E94-7FF51AB7F5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5419"/>
            <a:ext cx="12192000" cy="4767162"/>
          </a:xfrm>
          <a:prstGeom prst="rect">
            <a:avLst/>
          </a:prstGeom>
        </p:spPr>
      </p:pic>
      <p:pic>
        <p:nvPicPr>
          <p:cNvPr id="10" name="Picture 9">
            <a:extLst>
              <a:ext uri="{FF2B5EF4-FFF2-40B4-BE49-F238E27FC236}">
                <a16:creationId xmlns:a16="http://schemas.microsoft.com/office/drawing/2014/main" id="{91471700-25C6-4048-AA3A-A9759BE11B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5419"/>
            <a:ext cx="12192000" cy="4767162"/>
          </a:xfrm>
          <a:prstGeom prst="rect">
            <a:avLst/>
          </a:prstGeom>
        </p:spPr>
      </p:pic>
      <p:sp>
        <p:nvSpPr>
          <p:cNvPr id="2" name="Title 1">
            <a:extLst>
              <a:ext uri="{FF2B5EF4-FFF2-40B4-BE49-F238E27FC236}">
                <a16:creationId xmlns:a16="http://schemas.microsoft.com/office/drawing/2014/main" id="{940B407D-5571-FB4E-A540-657F6E77CC1B}"/>
              </a:ext>
            </a:extLst>
          </p:cNvPr>
          <p:cNvSpPr>
            <a:spLocks noGrp="1"/>
          </p:cNvSpPr>
          <p:nvPr>
            <p:ph type="title"/>
          </p:nvPr>
        </p:nvSpPr>
        <p:spPr>
          <a:xfrm>
            <a:off x="838200" y="365125"/>
            <a:ext cx="10515600" cy="1325563"/>
          </a:xfrm>
        </p:spPr>
        <p:txBody>
          <a:bodyPr/>
          <a:lstStyle>
            <a:lvl1pPr>
              <a:defRPr b="0">
                <a:solidFill>
                  <a:srgbClr val="29373F"/>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EC3CB98-458E-FC4B-ACB9-60FA02B83098}"/>
              </a:ext>
            </a:extLst>
          </p:cNvPr>
          <p:cNvSpPr>
            <a:spLocks noGrp="1"/>
          </p:cNvSpPr>
          <p:nvPr>
            <p:ph idx="1"/>
          </p:nvPr>
        </p:nvSpPr>
        <p:spPr>
          <a:xfrm>
            <a:off x="838199" y="1825625"/>
            <a:ext cx="10515599"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92810DAD-7E8B-B748-8985-243BE9655AFE}"/>
              </a:ext>
            </a:extLst>
          </p:cNvPr>
          <p:cNvSpPr txBox="1"/>
          <p:nvPr/>
        </p:nvSpPr>
        <p:spPr>
          <a:xfrm>
            <a:off x="71260" y="6461474"/>
            <a:ext cx="563865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n-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n-cs"/>
            </a:endParaRPr>
          </a:p>
        </p:txBody>
      </p:sp>
      <p:sp>
        <p:nvSpPr>
          <p:cNvPr id="4" name="Slide Number Placeholder 3">
            <a:extLst>
              <a:ext uri="{FF2B5EF4-FFF2-40B4-BE49-F238E27FC236}">
                <a16:creationId xmlns:a16="http://schemas.microsoft.com/office/drawing/2014/main" id="{D078B9AD-0F23-4864-A381-141EDEB27E94}"/>
              </a:ext>
            </a:extLst>
          </p:cNvPr>
          <p:cNvSpPr>
            <a:spLocks noGrp="1"/>
          </p:cNvSpPr>
          <p:nvPr>
            <p:ph type="sldNum" sz="quarter" idx="10"/>
          </p:nvPr>
        </p:nvSpPr>
        <p:spPr/>
        <p:txBody>
          <a:bodyPr/>
          <a:lstStyle/>
          <a:p>
            <a:fld id="{5B4A74C5-79B0-4340-9A8D-1CCBE3E8C644}" type="slidenum">
              <a:rPr lang="en-GB" smtClean="0"/>
              <a:pPr/>
              <a:t>‹#›</a:t>
            </a:fld>
            <a:endParaRPr lang="en-GB"/>
          </a:p>
        </p:txBody>
      </p:sp>
      <p:sp>
        <p:nvSpPr>
          <p:cNvPr id="9" name="TextBox 8">
            <a:extLst>
              <a:ext uri="{FF2B5EF4-FFF2-40B4-BE49-F238E27FC236}">
                <a16:creationId xmlns:a16="http://schemas.microsoft.com/office/drawing/2014/main" id="{3F60654D-4C4C-451E-8564-02CF3FBB412F}"/>
              </a:ext>
            </a:extLst>
          </p:cNvPr>
          <p:cNvSpPr txBox="1"/>
          <p:nvPr/>
        </p:nvSpPr>
        <p:spPr>
          <a:xfrm>
            <a:off x="71260" y="6461474"/>
            <a:ext cx="563865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n-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617298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 2">
    <p:bg>
      <p:bgPr>
        <a:solidFill>
          <a:schemeClr val="bg1">
            <a:lumMod val="95000"/>
          </a:schemeClr>
        </a:solidFill>
        <a:effectLst/>
      </p:bgPr>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8FBF77D-BE71-644E-B106-E0E50915275D}"/>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98B4395C-7188-7840-95AE-A2952FDCFC45}"/>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B407D-5571-FB4E-A540-657F6E77CC1B}"/>
              </a:ext>
            </a:extLst>
          </p:cNvPr>
          <p:cNvSpPr>
            <a:spLocks noGrp="1"/>
          </p:cNvSpPr>
          <p:nvPr>
            <p:ph type="title"/>
          </p:nvPr>
        </p:nvSpPr>
        <p:spPr>
          <a:xfrm>
            <a:off x="838200" y="365125"/>
            <a:ext cx="10515600" cy="1325563"/>
          </a:xfrm>
        </p:spPr>
        <p:txBody>
          <a:bodyPr/>
          <a:lstStyle>
            <a:lvl1pPr>
              <a:defRPr b="0">
                <a:solidFill>
                  <a:srgbClr val="29373F"/>
                </a:solidFill>
                <a:latin typeface="Roboto" panose="02000000000000000000" pitchFamily="2" charset="0"/>
                <a:ea typeface="Roboto" panose="02000000000000000000" pitchFamily="2" charset="0"/>
              </a:defRPr>
            </a:lvl1pPr>
          </a:lstStyle>
          <a:p>
            <a:r>
              <a:rPr lang="en-US"/>
              <a:t>Click to edit Master title style</a:t>
            </a:r>
          </a:p>
        </p:txBody>
      </p:sp>
      <p:sp>
        <p:nvSpPr>
          <p:cNvPr id="9" name="TextBox 8">
            <a:extLst>
              <a:ext uri="{FF2B5EF4-FFF2-40B4-BE49-F238E27FC236}">
                <a16:creationId xmlns:a16="http://schemas.microsoft.com/office/drawing/2014/main" id="{EDEE5EBB-24A4-7F4D-BB33-01D1BFD65A45}"/>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sp>
        <p:nvSpPr>
          <p:cNvPr id="3" name="Slide Number Placeholder 2">
            <a:extLst>
              <a:ext uri="{FF2B5EF4-FFF2-40B4-BE49-F238E27FC236}">
                <a16:creationId xmlns:a16="http://schemas.microsoft.com/office/drawing/2014/main" id="{F85BCBA7-DB42-449F-8C42-0F313C063EB8}"/>
              </a:ext>
            </a:extLst>
          </p:cNvPr>
          <p:cNvSpPr>
            <a:spLocks noGrp="1"/>
          </p:cNvSpPr>
          <p:nvPr>
            <p:ph type="sldNum" sz="quarter" idx="10"/>
          </p:nvPr>
        </p:nvSpPr>
        <p:spPr/>
        <p:txBody>
          <a:bodyPr/>
          <a:lstStyle/>
          <a:p>
            <a:fld id="{5B4A74C5-79B0-4340-9A8D-1CCBE3E8C644}" type="slidenum">
              <a:rPr lang="en-GB" smtClean="0"/>
              <a:pPr/>
              <a:t>‹#›</a:t>
            </a:fld>
            <a:endParaRPr lang="en-GB"/>
          </a:p>
        </p:txBody>
      </p:sp>
      <p:sp>
        <p:nvSpPr>
          <p:cNvPr id="7" name="Right Triangle 6">
            <a:extLst>
              <a:ext uri="{FF2B5EF4-FFF2-40B4-BE49-F238E27FC236}">
                <a16:creationId xmlns:a16="http://schemas.microsoft.com/office/drawing/2014/main" id="{4710AEF9-66F7-462E-A78C-56D41D923F6C}"/>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9DCEB72-639C-49A7-AE11-1F9DC093771B}"/>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33F2D0-DDA4-48A8-B697-A59831E7DCDF}"/>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1499787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DB0C-9DAC-7D4E-987B-716168E63CDF}"/>
              </a:ext>
            </a:extLst>
          </p:cNvPr>
          <p:cNvSpPr>
            <a:spLocks noGrp="1"/>
          </p:cNvSpPr>
          <p:nvPr>
            <p:ph type="title"/>
          </p:nvPr>
        </p:nvSpPr>
        <p:spPr/>
        <p:txBody>
          <a:bodyPr>
            <a:normAutofit/>
          </a:bodyPr>
          <a:lstStyle>
            <a:lvl1pPr algn="l" defTabSz="914400" rtl="0" eaLnBrk="1" latinLnBrk="0" hangingPunct="1">
              <a:lnSpc>
                <a:spcPct val="90000"/>
              </a:lnSpc>
              <a:spcBef>
                <a:spcPct val="0"/>
              </a:spcBef>
              <a:buNone/>
              <a:defRPr lang="en-US" sz="4400" b="0" kern="1200" dirty="0">
                <a:solidFill>
                  <a:srgbClr val="29373F"/>
                </a:solidFill>
                <a:latin typeface="Roboto" panose="02000000000000000000" pitchFamily="2" charset="0"/>
                <a:ea typeface="Roboto" panose="02000000000000000000" pitchFamily="2" charset="0"/>
                <a:cs typeface="+mj-cs"/>
              </a:defRPr>
            </a:lvl1pPr>
          </a:lstStyle>
          <a:p>
            <a:r>
              <a:rPr lang="en-US"/>
              <a:t>Click to edit Master title style</a:t>
            </a:r>
          </a:p>
        </p:txBody>
      </p:sp>
      <p:sp>
        <p:nvSpPr>
          <p:cNvPr id="3" name="Slide Number Placeholder 2">
            <a:extLst>
              <a:ext uri="{FF2B5EF4-FFF2-40B4-BE49-F238E27FC236}">
                <a16:creationId xmlns:a16="http://schemas.microsoft.com/office/drawing/2014/main" id="{25D88AA6-E27F-420D-9074-C216B278CED7}"/>
              </a:ext>
            </a:extLst>
          </p:cNvPr>
          <p:cNvSpPr>
            <a:spLocks noGrp="1"/>
          </p:cNvSpPr>
          <p:nvPr>
            <p:ph type="sldNum" sz="quarter" idx="10"/>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317215561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CE953-7487-E64B-B74C-24A120A245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5419"/>
            <a:ext cx="12192000" cy="4767162"/>
          </a:xfrm>
          <a:prstGeom prst="rect">
            <a:avLst/>
          </a:prstGeom>
        </p:spPr>
      </p:pic>
      <p:sp>
        <p:nvSpPr>
          <p:cNvPr id="3" name="Slide Number Placeholder 2">
            <a:extLst>
              <a:ext uri="{FF2B5EF4-FFF2-40B4-BE49-F238E27FC236}">
                <a16:creationId xmlns:a16="http://schemas.microsoft.com/office/drawing/2014/main" id="{C8F75F01-B784-4C0C-92C4-CCF8D257BB51}"/>
              </a:ext>
            </a:extLst>
          </p:cNvPr>
          <p:cNvSpPr>
            <a:spLocks noGrp="1"/>
          </p:cNvSpPr>
          <p:nvPr>
            <p:ph type="sldNum" sz="quarter" idx="10"/>
          </p:nvPr>
        </p:nvSpPr>
        <p:spPr/>
        <p:txBody>
          <a:bodyPr/>
          <a:lstStyle/>
          <a:p>
            <a:fld id="{5B4A74C5-79B0-4340-9A8D-1CCBE3E8C644}" type="slidenum">
              <a:rPr lang="en-GB" smtClean="0"/>
              <a:pPr/>
              <a:t>‹#›</a:t>
            </a:fld>
            <a:endParaRPr lang="en-GB"/>
          </a:p>
        </p:txBody>
      </p:sp>
      <p:pic>
        <p:nvPicPr>
          <p:cNvPr id="4" name="Picture 3">
            <a:extLst>
              <a:ext uri="{FF2B5EF4-FFF2-40B4-BE49-F238E27FC236}">
                <a16:creationId xmlns:a16="http://schemas.microsoft.com/office/drawing/2014/main" id="{EC25CC34-620A-4580-8200-053104CF81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5419"/>
            <a:ext cx="12192000" cy="4767162"/>
          </a:xfrm>
          <a:prstGeom prst="rect">
            <a:avLst/>
          </a:prstGeom>
        </p:spPr>
      </p:pic>
    </p:spTree>
    <p:extLst>
      <p:ext uri="{BB962C8B-B14F-4D97-AF65-F5344CB8AC3E}">
        <p14:creationId xmlns:p14="http://schemas.microsoft.com/office/powerpoint/2010/main" val="34855984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DB213F-6F0A-A243-A106-57033AD32CE9}"/>
              </a:ext>
            </a:extLst>
          </p:cNvPr>
          <p:cNvGrpSpPr/>
          <p:nvPr/>
        </p:nvGrpSpPr>
        <p:grpSpPr>
          <a:xfrm>
            <a:off x="-87682" y="6027371"/>
            <a:ext cx="12325403" cy="868207"/>
            <a:chOff x="-87682" y="6027371"/>
            <a:chExt cx="12325403" cy="868207"/>
          </a:xfrm>
        </p:grpSpPr>
        <p:sp>
          <p:nvSpPr>
            <p:cNvPr id="6" name="Right Triangle 5">
              <a:extLst>
                <a:ext uri="{FF2B5EF4-FFF2-40B4-BE49-F238E27FC236}">
                  <a16:creationId xmlns:a16="http://schemas.microsoft.com/office/drawing/2014/main" id="{2A8EA7EF-ABBB-604E-82A7-D91547A8C5FD}"/>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AA83B160-1696-E04C-8D66-9E1ECC097E90}"/>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508649-D1AB-284A-AEB8-064CE5DEBC48}"/>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grpSp>
      <p:sp>
        <p:nvSpPr>
          <p:cNvPr id="3" name="Slide Number Placeholder 2">
            <a:extLst>
              <a:ext uri="{FF2B5EF4-FFF2-40B4-BE49-F238E27FC236}">
                <a16:creationId xmlns:a16="http://schemas.microsoft.com/office/drawing/2014/main" id="{4FC55E89-B7BF-47C1-9A68-816727344150}"/>
              </a:ext>
            </a:extLst>
          </p:cNvPr>
          <p:cNvSpPr>
            <a:spLocks noGrp="1"/>
          </p:cNvSpPr>
          <p:nvPr>
            <p:ph type="sldNum" sz="quarter" idx="10"/>
          </p:nvPr>
        </p:nvSpPr>
        <p:spPr/>
        <p:txBody>
          <a:bodyPr/>
          <a:lstStyle/>
          <a:p>
            <a:fld id="{5B4A74C5-79B0-4340-9A8D-1CCBE3E8C644}" type="slidenum">
              <a:rPr lang="en-GB" smtClean="0"/>
              <a:pPr/>
              <a:t>‹#›</a:t>
            </a:fld>
            <a:endParaRPr lang="en-GB"/>
          </a:p>
        </p:txBody>
      </p:sp>
      <p:grpSp>
        <p:nvGrpSpPr>
          <p:cNvPr id="8" name="Group 7">
            <a:extLst>
              <a:ext uri="{FF2B5EF4-FFF2-40B4-BE49-F238E27FC236}">
                <a16:creationId xmlns:a16="http://schemas.microsoft.com/office/drawing/2014/main" id="{6774CE5E-566C-4A1E-9BE4-88A792D75C92}"/>
              </a:ext>
            </a:extLst>
          </p:cNvPr>
          <p:cNvGrpSpPr/>
          <p:nvPr/>
        </p:nvGrpSpPr>
        <p:grpSpPr>
          <a:xfrm>
            <a:off x="-87682" y="6027371"/>
            <a:ext cx="12325403" cy="868207"/>
            <a:chOff x="-87682" y="6027371"/>
            <a:chExt cx="12325403" cy="868207"/>
          </a:xfrm>
        </p:grpSpPr>
        <p:sp>
          <p:nvSpPr>
            <p:cNvPr id="9" name="Right Triangle 8">
              <a:extLst>
                <a:ext uri="{FF2B5EF4-FFF2-40B4-BE49-F238E27FC236}">
                  <a16:creationId xmlns:a16="http://schemas.microsoft.com/office/drawing/2014/main" id="{DC07D4ED-3F4D-4489-8EAA-39EE7E7E64EA}"/>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48F5396-BFFB-4503-8513-16572C77CD45}"/>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EAC37D-CA24-48E9-8FF2-FF3F3E74CF1F}"/>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grpSp>
    </p:spTree>
    <p:extLst>
      <p:ext uri="{BB962C8B-B14F-4D97-AF65-F5344CB8AC3E}">
        <p14:creationId xmlns:p14="http://schemas.microsoft.com/office/powerpoint/2010/main" val="128955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E8DE-2B30-0B4B-A66E-892B9E4D4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F6899-32B3-F142-80F9-B317C36DEB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508A91-5D77-9448-A5C6-07B32FD2B7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6783B17F-C885-6342-9C64-10BE05F1DA42}"/>
              </a:ext>
            </a:extLst>
          </p:cNvPr>
          <p:cNvGrpSpPr/>
          <p:nvPr/>
        </p:nvGrpSpPr>
        <p:grpSpPr>
          <a:xfrm>
            <a:off x="-87682" y="6027371"/>
            <a:ext cx="12325403" cy="868207"/>
            <a:chOff x="-87682" y="6027371"/>
            <a:chExt cx="12325403" cy="868207"/>
          </a:xfrm>
        </p:grpSpPr>
        <p:sp>
          <p:nvSpPr>
            <p:cNvPr id="9" name="Right Triangle 8">
              <a:extLst>
                <a:ext uri="{FF2B5EF4-FFF2-40B4-BE49-F238E27FC236}">
                  <a16:creationId xmlns:a16="http://schemas.microsoft.com/office/drawing/2014/main" id="{45AF349E-6AAA-B246-8575-13C398CBF36A}"/>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58323A2-3B72-1841-A8C2-F5BB84599287}"/>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958C374-5026-EA41-9607-8F8ED738D7C9}"/>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grpSp>
      <p:sp>
        <p:nvSpPr>
          <p:cNvPr id="5" name="Slide Number Placeholder 4">
            <a:extLst>
              <a:ext uri="{FF2B5EF4-FFF2-40B4-BE49-F238E27FC236}">
                <a16:creationId xmlns:a16="http://schemas.microsoft.com/office/drawing/2014/main" id="{B96B7678-6C3D-4EE6-8466-7D2C0A226781}"/>
              </a:ext>
            </a:extLst>
          </p:cNvPr>
          <p:cNvSpPr>
            <a:spLocks noGrp="1"/>
          </p:cNvSpPr>
          <p:nvPr>
            <p:ph type="sldNum" sz="quarter" idx="10"/>
          </p:nvPr>
        </p:nvSpPr>
        <p:spPr/>
        <p:txBody>
          <a:bodyPr/>
          <a:lstStyle/>
          <a:p>
            <a:fld id="{5B4A74C5-79B0-4340-9A8D-1CCBE3E8C644}" type="slidenum">
              <a:rPr lang="en-GB" smtClean="0"/>
              <a:pPr/>
              <a:t>‹#›</a:t>
            </a:fld>
            <a:endParaRPr lang="en-GB"/>
          </a:p>
        </p:txBody>
      </p:sp>
      <p:grpSp>
        <p:nvGrpSpPr>
          <p:cNvPr id="12" name="Group 11">
            <a:extLst>
              <a:ext uri="{FF2B5EF4-FFF2-40B4-BE49-F238E27FC236}">
                <a16:creationId xmlns:a16="http://schemas.microsoft.com/office/drawing/2014/main" id="{3DE6529B-E394-4D23-A706-29B0D0A2FC0C}"/>
              </a:ext>
            </a:extLst>
          </p:cNvPr>
          <p:cNvGrpSpPr/>
          <p:nvPr/>
        </p:nvGrpSpPr>
        <p:grpSpPr>
          <a:xfrm>
            <a:off x="-87682" y="6027371"/>
            <a:ext cx="12325403" cy="868207"/>
            <a:chOff x="-87682" y="6027371"/>
            <a:chExt cx="12325403" cy="868207"/>
          </a:xfrm>
        </p:grpSpPr>
        <p:sp>
          <p:nvSpPr>
            <p:cNvPr id="13" name="Right Triangle 12">
              <a:extLst>
                <a:ext uri="{FF2B5EF4-FFF2-40B4-BE49-F238E27FC236}">
                  <a16:creationId xmlns:a16="http://schemas.microsoft.com/office/drawing/2014/main" id="{C1A20FAB-9322-45CC-87A9-D93A3C5AF4C7}"/>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EF6169D1-F66A-47E9-9EE2-6C83B2B07AF1}"/>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1DFD323-DAE3-4172-BEE4-56BF922CC1EC}"/>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grpSp>
    </p:spTree>
    <p:extLst>
      <p:ext uri="{BB962C8B-B14F-4D97-AF65-F5344CB8AC3E}">
        <p14:creationId xmlns:p14="http://schemas.microsoft.com/office/powerpoint/2010/main" val="610509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872A-E7E7-D041-A714-D8C0C679C2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01828E-0716-D140-9B72-07D0B1246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04DC53-E55D-2847-821A-29F7D3B2F3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B1E95-D0FE-2B41-933D-212AAD3C21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E0380F-E346-B947-AD47-18754C0CB9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92879B5-4247-9A41-B166-65163F597807}"/>
              </a:ext>
            </a:extLst>
          </p:cNvPr>
          <p:cNvGrpSpPr/>
          <p:nvPr/>
        </p:nvGrpSpPr>
        <p:grpSpPr>
          <a:xfrm>
            <a:off x="-87682" y="6027371"/>
            <a:ext cx="12325403" cy="868207"/>
            <a:chOff x="-87682" y="6027371"/>
            <a:chExt cx="12325403" cy="868207"/>
          </a:xfrm>
        </p:grpSpPr>
        <p:sp>
          <p:nvSpPr>
            <p:cNvPr id="11" name="Right Triangle 10">
              <a:extLst>
                <a:ext uri="{FF2B5EF4-FFF2-40B4-BE49-F238E27FC236}">
                  <a16:creationId xmlns:a16="http://schemas.microsoft.com/office/drawing/2014/main" id="{7FCF41CE-7B78-F842-A330-C4626A64E194}"/>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4CCCB5B9-80D6-2E4F-B366-0C96610A44B7}"/>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3B91E30-13D7-2043-BCF3-91D87C244C90}"/>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grpSp>
      <p:sp>
        <p:nvSpPr>
          <p:cNvPr id="7" name="Slide Number Placeholder 6">
            <a:extLst>
              <a:ext uri="{FF2B5EF4-FFF2-40B4-BE49-F238E27FC236}">
                <a16:creationId xmlns:a16="http://schemas.microsoft.com/office/drawing/2014/main" id="{53F21C08-4B0A-4455-90AB-C2CDC3D3EAED}"/>
              </a:ext>
            </a:extLst>
          </p:cNvPr>
          <p:cNvSpPr>
            <a:spLocks noGrp="1"/>
          </p:cNvSpPr>
          <p:nvPr>
            <p:ph type="sldNum" sz="quarter" idx="10"/>
          </p:nvPr>
        </p:nvSpPr>
        <p:spPr/>
        <p:txBody>
          <a:bodyPr/>
          <a:lstStyle/>
          <a:p>
            <a:fld id="{5B4A74C5-79B0-4340-9A8D-1CCBE3E8C644}" type="slidenum">
              <a:rPr lang="en-GB" smtClean="0"/>
              <a:pPr/>
              <a:t>‹#›</a:t>
            </a:fld>
            <a:endParaRPr lang="en-GB"/>
          </a:p>
        </p:txBody>
      </p:sp>
      <p:grpSp>
        <p:nvGrpSpPr>
          <p:cNvPr id="14" name="Group 13">
            <a:extLst>
              <a:ext uri="{FF2B5EF4-FFF2-40B4-BE49-F238E27FC236}">
                <a16:creationId xmlns:a16="http://schemas.microsoft.com/office/drawing/2014/main" id="{93E73961-5367-4E58-864B-7001B26950A1}"/>
              </a:ext>
            </a:extLst>
          </p:cNvPr>
          <p:cNvGrpSpPr/>
          <p:nvPr/>
        </p:nvGrpSpPr>
        <p:grpSpPr>
          <a:xfrm>
            <a:off x="-87682" y="6027371"/>
            <a:ext cx="12325403" cy="868207"/>
            <a:chOff x="-87682" y="6027371"/>
            <a:chExt cx="12325403" cy="868207"/>
          </a:xfrm>
        </p:grpSpPr>
        <p:sp>
          <p:nvSpPr>
            <p:cNvPr id="15" name="Right Triangle 14">
              <a:extLst>
                <a:ext uri="{FF2B5EF4-FFF2-40B4-BE49-F238E27FC236}">
                  <a16:creationId xmlns:a16="http://schemas.microsoft.com/office/drawing/2014/main" id="{D2278488-36B1-4B3D-8AE4-FDDEF7324CE0}"/>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0A70F6B-2C00-4458-B738-DD020B59C7CE}"/>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B5EF473-543B-49B2-9E9B-B6E985561EE7}"/>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grpSp>
    </p:spTree>
    <p:extLst>
      <p:ext uri="{BB962C8B-B14F-4D97-AF65-F5344CB8AC3E}">
        <p14:creationId xmlns:p14="http://schemas.microsoft.com/office/powerpoint/2010/main" val="1206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0A54-5B28-4308-9F4C-A89070E90C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02CCA4-3CB8-459B-8F0C-82B1623A942F}"/>
              </a:ext>
            </a:extLst>
          </p:cNvPr>
          <p:cNvSpPr>
            <a:spLocks noGrp="1"/>
          </p:cNvSpPr>
          <p:nvPr>
            <p:ph sz="half" idx="1"/>
          </p:nvPr>
        </p:nvSpPr>
        <p:spPr>
          <a:xfrm>
            <a:off x="323850" y="2401201"/>
            <a:ext cx="5058000" cy="354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7DC9AC-5058-43F9-9D95-42D4C6DCD43E}"/>
              </a:ext>
            </a:extLst>
          </p:cNvPr>
          <p:cNvSpPr>
            <a:spLocks noGrp="1"/>
          </p:cNvSpPr>
          <p:nvPr>
            <p:ph sz="half" idx="2"/>
          </p:nvPr>
        </p:nvSpPr>
        <p:spPr>
          <a:xfrm>
            <a:off x="6096600" y="2401201"/>
            <a:ext cx="5058000" cy="354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435D99-1BB5-44B7-B185-2BBEDCFC0E95}"/>
              </a:ext>
            </a:extLst>
          </p:cNvPr>
          <p:cNvSpPr>
            <a:spLocks noGrp="1"/>
          </p:cNvSpPr>
          <p:nvPr>
            <p:ph type="dt" sz="half" idx="10"/>
          </p:nvPr>
        </p:nvSpPr>
        <p:spPr/>
        <p:txBody>
          <a:bodyPr/>
          <a:lstStyle/>
          <a:p>
            <a:fld id="{C33EF90D-7467-4B4D-930E-1431D85FB35D}" type="datetimeFigureOut">
              <a:rPr lang="en-GB" smtClean="0"/>
              <a:t>11/08/2022</a:t>
            </a:fld>
            <a:endParaRPr lang="en-GB"/>
          </a:p>
        </p:txBody>
      </p:sp>
      <p:sp>
        <p:nvSpPr>
          <p:cNvPr id="6" name="Footer Placeholder 5">
            <a:extLst>
              <a:ext uri="{FF2B5EF4-FFF2-40B4-BE49-F238E27FC236}">
                <a16:creationId xmlns:a16="http://schemas.microsoft.com/office/drawing/2014/main" id="{710054B9-7099-4E51-9979-C9C71BE227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99ACF2-B8F2-4F90-A83E-A29769948253}"/>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9" name="Text Placeholder 8">
            <a:extLst>
              <a:ext uri="{FF2B5EF4-FFF2-40B4-BE49-F238E27FC236}">
                <a16:creationId xmlns:a16="http://schemas.microsoft.com/office/drawing/2014/main" id="{CFF94838-520D-45E4-8FBD-E8C5E29F0336}"/>
              </a:ext>
            </a:extLst>
          </p:cNvPr>
          <p:cNvSpPr>
            <a:spLocks noGrp="1"/>
          </p:cNvSpPr>
          <p:nvPr>
            <p:ph type="body" sz="quarter" idx="13"/>
          </p:nvPr>
        </p:nvSpPr>
        <p:spPr>
          <a:xfrm>
            <a:off x="323850" y="1664494"/>
            <a:ext cx="10830719" cy="566738"/>
          </a:xfrm>
        </p:spPr>
        <p:txBody>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369115258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CEFF-AA77-964C-AEA7-E0B835664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8D49B5-77A6-D548-B583-2603108F5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72265-3240-4A47-A7E3-6C80F4509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740B5469-9A78-9B4E-A1C0-31F33F30346A}"/>
              </a:ext>
            </a:extLst>
          </p:cNvPr>
          <p:cNvGrpSpPr/>
          <p:nvPr/>
        </p:nvGrpSpPr>
        <p:grpSpPr>
          <a:xfrm>
            <a:off x="-87682" y="6027371"/>
            <a:ext cx="12325403" cy="868207"/>
            <a:chOff x="-87682" y="6027371"/>
            <a:chExt cx="12325403" cy="868207"/>
          </a:xfrm>
        </p:grpSpPr>
        <p:sp>
          <p:nvSpPr>
            <p:cNvPr id="9" name="Right Triangle 8">
              <a:extLst>
                <a:ext uri="{FF2B5EF4-FFF2-40B4-BE49-F238E27FC236}">
                  <a16:creationId xmlns:a16="http://schemas.microsoft.com/office/drawing/2014/main" id="{85BF09AE-64D5-4845-B6FE-BEF2AEAA8535}"/>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BD00718-62A2-9844-A23F-2C11353B0B92}"/>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A194437-73FF-B147-9869-D20C5D74E1E2}"/>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grpSp>
      <p:sp>
        <p:nvSpPr>
          <p:cNvPr id="5" name="Slide Number Placeholder 4">
            <a:extLst>
              <a:ext uri="{FF2B5EF4-FFF2-40B4-BE49-F238E27FC236}">
                <a16:creationId xmlns:a16="http://schemas.microsoft.com/office/drawing/2014/main" id="{8631B391-19BD-475C-8AFC-F0B5E378F3D3}"/>
              </a:ext>
            </a:extLst>
          </p:cNvPr>
          <p:cNvSpPr>
            <a:spLocks noGrp="1"/>
          </p:cNvSpPr>
          <p:nvPr>
            <p:ph type="sldNum" sz="quarter" idx="10"/>
          </p:nvPr>
        </p:nvSpPr>
        <p:spPr/>
        <p:txBody>
          <a:bodyPr/>
          <a:lstStyle/>
          <a:p>
            <a:fld id="{5B4A74C5-79B0-4340-9A8D-1CCBE3E8C644}" type="slidenum">
              <a:rPr lang="en-GB" smtClean="0"/>
              <a:pPr/>
              <a:t>‹#›</a:t>
            </a:fld>
            <a:endParaRPr lang="en-GB"/>
          </a:p>
        </p:txBody>
      </p:sp>
      <p:grpSp>
        <p:nvGrpSpPr>
          <p:cNvPr id="12" name="Group 11">
            <a:extLst>
              <a:ext uri="{FF2B5EF4-FFF2-40B4-BE49-F238E27FC236}">
                <a16:creationId xmlns:a16="http://schemas.microsoft.com/office/drawing/2014/main" id="{B3EE77B9-BEE0-4825-9ED3-6C89092BD592}"/>
              </a:ext>
            </a:extLst>
          </p:cNvPr>
          <p:cNvGrpSpPr/>
          <p:nvPr/>
        </p:nvGrpSpPr>
        <p:grpSpPr>
          <a:xfrm>
            <a:off x="-87682" y="6027371"/>
            <a:ext cx="12325403" cy="868207"/>
            <a:chOff x="-87682" y="6027371"/>
            <a:chExt cx="12325403" cy="868207"/>
          </a:xfrm>
        </p:grpSpPr>
        <p:sp>
          <p:nvSpPr>
            <p:cNvPr id="13" name="Right Triangle 12">
              <a:extLst>
                <a:ext uri="{FF2B5EF4-FFF2-40B4-BE49-F238E27FC236}">
                  <a16:creationId xmlns:a16="http://schemas.microsoft.com/office/drawing/2014/main" id="{6FD039F6-74D3-4519-AD10-312CB0965C22}"/>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03137A3A-AB86-498C-9381-798CC3B5D03B}"/>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F692E-2FF7-436C-A188-D1DC5004A77E}"/>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grpSp>
    </p:spTree>
    <p:extLst>
      <p:ext uri="{BB962C8B-B14F-4D97-AF65-F5344CB8AC3E}">
        <p14:creationId xmlns:p14="http://schemas.microsoft.com/office/powerpoint/2010/main" val="2944029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248663-F1D7-DD4A-85E6-129F6FC672A0}"/>
              </a:ext>
            </a:extLst>
          </p:cNvPr>
          <p:cNvGrpSpPr/>
          <p:nvPr/>
        </p:nvGrpSpPr>
        <p:grpSpPr>
          <a:xfrm>
            <a:off x="-87682" y="6027371"/>
            <a:ext cx="12325403" cy="868207"/>
            <a:chOff x="-87682" y="6027371"/>
            <a:chExt cx="12325403" cy="868207"/>
          </a:xfrm>
        </p:grpSpPr>
        <p:sp>
          <p:nvSpPr>
            <p:cNvPr id="9" name="Right Triangle 8">
              <a:extLst>
                <a:ext uri="{FF2B5EF4-FFF2-40B4-BE49-F238E27FC236}">
                  <a16:creationId xmlns:a16="http://schemas.microsoft.com/office/drawing/2014/main" id="{052C4847-A2F6-B348-9104-4CFECB75CD21}"/>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47864DA9-565A-444F-90F9-E47B2EE614C1}"/>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17C9B35-0614-804D-B76B-2F8A45426EE9}"/>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grpSp>
      <p:sp>
        <p:nvSpPr>
          <p:cNvPr id="2" name="Title 1">
            <a:extLst>
              <a:ext uri="{FF2B5EF4-FFF2-40B4-BE49-F238E27FC236}">
                <a16:creationId xmlns:a16="http://schemas.microsoft.com/office/drawing/2014/main" id="{D701C868-41FA-584C-B45E-C33BC74FC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579758-B66A-0543-9582-B2E7FA86CF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7989795-C09F-484C-A20A-1ADF33C26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67A8B35F-577C-4142-8B4A-49481C58BDC9}"/>
              </a:ext>
            </a:extLst>
          </p:cNvPr>
          <p:cNvSpPr>
            <a:spLocks noGrp="1"/>
          </p:cNvSpPr>
          <p:nvPr>
            <p:ph type="sldNum" sz="quarter" idx="10"/>
          </p:nvPr>
        </p:nvSpPr>
        <p:spPr/>
        <p:txBody>
          <a:bodyPr/>
          <a:lstStyle/>
          <a:p>
            <a:fld id="{5B4A74C5-79B0-4340-9A8D-1CCBE3E8C644}" type="slidenum">
              <a:rPr lang="en-GB" smtClean="0"/>
              <a:pPr/>
              <a:t>‹#›</a:t>
            </a:fld>
            <a:endParaRPr lang="en-GB"/>
          </a:p>
        </p:txBody>
      </p:sp>
      <p:grpSp>
        <p:nvGrpSpPr>
          <p:cNvPr id="12" name="Group 11">
            <a:extLst>
              <a:ext uri="{FF2B5EF4-FFF2-40B4-BE49-F238E27FC236}">
                <a16:creationId xmlns:a16="http://schemas.microsoft.com/office/drawing/2014/main" id="{3607FCCD-C976-48C0-82E3-E0BD27381C8F}"/>
              </a:ext>
            </a:extLst>
          </p:cNvPr>
          <p:cNvGrpSpPr/>
          <p:nvPr/>
        </p:nvGrpSpPr>
        <p:grpSpPr>
          <a:xfrm>
            <a:off x="-87682" y="6027371"/>
            <a:ext cx="12325403" cy="868207"/>
            <a:chOff x="-87682" y="6027371"/>
            <a:chExt cx="12325403" cy="868207"/>
          </a:xfrm>
        </p:grpSpPr>
        <p:sp>
          <p:nvSpPr>
            <p:cNvPr id="13" name="Right Triangle 12">
              <a:extLst>
                <a:ext uri="{FF2B5EF4-FFF2-40B4-BE49-F238E27FC236}">
                  <a16:creationId xmlns:a16="http://schemas.microsoft.com/office/drawing/2014/main" id="{6A8B0C01-A929-4B2C-ACC7-97E475C19D3F}"/>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0F512B35-58B8-42E1-8AB2-FDA273AB5688}"/>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AE432C-7310-436C-8484-D1CE0EA4B417}"/>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grpSp>
    </p:spTree>
    <p:extLst>
      <p:ext uri="{BB962C8B-B14F-4D97-AF65-F5344CB8AC3E}">
        <p14:creationId xmlns:p14="http://schemas.microsoft.com/office/powerpoint/2010/main" val="770583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and Content">
    <p:bg>
      <p:bgPr>
        <a:solidFill>
          <a:srgbClr val="29373F"/>
        </a:solidFill>
        <a:effectLst/>
      </p:bgPr>
    </p:bg>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CAC0D94C-0EBE-544A-B608-FE770AE660FC}"/>
              </a:ext>
            </a:extLst>
          </p:cNvPr>
          <p:cNvSpPr/>
          <p:nvPr/>
        </p:nvSpPr>
        <p:spPr>
          <a:xfrm>
            <a:off x="4223409" y="797347"/>
            <a:ext cx="5985304" cy="5159745"/>
          </a:xfrm>
          <a:prstGeom prst="hexagon">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F61A5877-ACE0-8B49-B7E8-86F816321315}"/>
              </a:ext>
            </a:extLst>
          </p:cNvPr>
          <p:cNvSpPr/>
          <p:nvPr/>
        </p:nvSpPr>
        <p:spPr>
          <a:xfrm>
            <a:off x="5511451" y="-1466524"/>
            <a:ext cx="10897644" cy="9394521"/>
          </a:xfrm>
          <a:prstGeom prst="hexagon">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3B486E-992A-0A43-8D89-30ED967782AE}"/>
              </a:ext>
            </a:extLst>
          </p:cNvPr>
          <p:cNvSpPr txBox="1"/>
          <p:nvPr/>
        </p:nvSpPr>
        <p:spPr>
          <a:xfrm>
            <a:off x="71260" y="6461474"/>
            <a:ext cx="5985303"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n-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n-cs"/>
            </a:endParaRPr>
          </a:p>
        </p:txBody>
      </p:sp>
      <p:sp>
        <p:nvSpPr>
          <p:cNvPr id="12" name="Text Placeholder 11">
            <a:extLst>
              <a:ext uri="{FF2B5EF4-FFF2-40B4-BE49-F238E27FC236}">
                <a16:creationId xmlns:a16="http://schemas.microsoft.com/office/drawing/2014/main" id="{8D986B0D-F142-C844-88D8-D394081D6027}"/>
              </a:ext>
            </a:extLst>
          </p:cNvPr>
          <p:cNvSpPr>
            <a:spLocks noGrp="1"/>
          </p:cNvSpPr>
          <p:nvPr>
            <p:ph type="body" sz="quarter" idx="10" hasCustomPrompt="1"/>
          </p:nvPr>
        </p:nvSpPr>
        <p:spPr>
          <a:xfrm>
            <a:off x="260350" y="2493038"/>
            <a:ext cx="3794125" cy="736283"/>
          </a:xfrm>
        </p:spPr>
        <p:txBody>
          <a:bodyPr>
            <a:normAutofit/>
          </a:bodyPr>
          <a:lstStyle>
            <a:lvl1pPr marL="0" indent="0">
              <a:buNone/>
              <a:defRPr sz="4400" b="1">
                <a:solidFill>
                  <a:srgbClr val="72A1D3"/>
                </a:solidFill>
                <a:latin typeface="Roboto" panose="02000000000000000000" pitchFamily="2" charset="0"/>
                <a:ea typeface="Roboto" panose="02000000000000000000" pitchFamily="2" charset="0"/>
              </a:defRPr>
            </a:lvl1pPr>
          </a:lstStyle>
          <a:p>
            <a:pPr lvl="0"/>
            <a:r>
              <a:rPr lang="en-GB"/>
              <a:t>Thank you</a:t>
            </a:r>
            <a:endParaRPr lang="en-US"/>
          </a:p>
        </p:txBody>
      </p:sp>
      <p:sp>
        <p:nvSpPr>
          <p:cNvPr id="14" name="Text Placeholder 13">
            <a:extLst>
              <a:ext uri="{FF2B5EF4-FFF2-40B4-BE49-F238E27FC236}">
                <a16:creationId xmlns:a16="http://schemas.microsoft.com/office/drawing/2014/main" id="{31AA6527-F884-A649-9C45-45C07C3C7A0D}"/>
              </a:ext>
            </a:extLst>
          </p:cNvPr>
          <p:cNvSpPr>
            <a:spLocks noGrp="1"/>
          </p:cNvSpPr>
          <p:nvPr>
            <p:ph type="body" sz="quarter" idx="11" hasCustomPrompt="1"/>
          </p:nvPr>
        </p:nvSpPr>
        <p:spPr>
          <a:xfrm>
            <a:off x="260350" y="3254693"/>
            <a:ext cx="3794125" cy="1338262"/>
          </a:xfrm>
        </p:spPr>
        <p:txBody>
          <a:bodyPr>
            <a:normAutofit/>
          </a:bodyPr>
          <a:lstStyle>
            <a:lvl1pPr marL="0" indent="0">
              <a:buNone/>
              <a:defRPr sz="2400">
                <a:solidFill>
                  <a:schemeClr val="bg1"/>
                </a:solidFill>
              </a:defRPr>
            </a:lvl1pPr>
          </a:lstStyle>
          <a:p>
            <a:r>
              <a:rPr lang="en-GB"/>
              <a:t>Add contact details or Q&amp;A message here</a:t>
            </a:r>
            <a:endParaRPr lang="en-US"/>
          </a:p>
        </p:txBody>
      </p:sp>
      <p:sp>
        <p:nvSpPr>
          <p:cNvPr id="7" name="Hexagon 6">
            <a:extLst>
              <a:ext uri="{FF2B5EF4-FFF2-40B4-BE49-F238E27FC236}">
                <a16:creationId xmlns:a16="http://schemas.microsoft.com/office/drawing/2014/main" id="{0B15596E-0277-4FD8-BBE9-7D9C8583D13B}"/>
              </a:ext>
            </a:extLst>
          </p:cNvPr>
          <p:cNvSpPr/>
          <p:nvPr/>
        </p:nvSpPr>
        <p:spPr>
          <a:xfrm>
            <a:off x="4223409" y="797347"/>
            <a:ext cx="5985304" cy="5159745"/>
          </a:xfrm>
          <a:prstGeom prst="hexagon">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58AF2DC2-1095-47F3-9257-419D3BB614DE}"/>
              </a:ext>
            </a:extLst>
          </p:cNvPr>
          <p:cNvSpPr/>
          <p:nvPr/>
        </p:nvSpPr>
        <p:spPr>
          <a:xfrm>
            <a:off x="5511451" y="-1466524"/>
            <a:ext cx="10897644" cy="9394521"/>
          </a:xfrm>
          <a:prstGeom prst="hexagon">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F77B40D-7570-4CA8-852E-AF7C8FAB5C4E}"/>
              </a:ext>
            </a:extLst>
          </p:cNvPr>
          <p:cNvSpPr txBox="1"/>
          <p:nvPr/>
        </p:nvSpPr>
        <p:spPr>
          <a:xfrm>
            <a:off x="71260" y="6461474"/>
            <a:ext cx="5985303"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n-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387072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471700-25C6-4048-AA3A-A9759BE11B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5419"/>
            <a:ext cx="12192000" cy="4767162"/>
          </a:xfrm>
          <a:prstGeom prst="rect">
            <a:avLst/>
          </a:prstGeom>
        </p:spPr>
      </p:pic>
      <p:sp>
        <p:nvSpPr>
          <p:cNvPr id="8" name="TextBox 7">
            <a:extLst>
              <a:ext uri="{FF2B5EF4-FFF2-40B4-BE49-F238E27FC236}">
                <a16:creationId xmlns:a16="http://schemas.microsoft.com/office/drawing/2014/main" id="{92810DAD-7E8B-B748-8985-243BE9655AFE}"/>
              </a:ext>
            </a:extLst>
          </p:cNvPr>
          <p:cNvSpPr txBox="1"/>
          <p:nvPr/>
        </p:nvSpPr>
        <p:spPr>
          <a:xfrm>
            <a:off x="71260" y="6461474"/>
            <a:ext cx="563865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n-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n-cs"/>
            </a:endParaRPr>
          </a:p>
        </p:txBody>
      </p:sp>
      <p:sp>
        <p:nvSpPr>
          <p:cNvPr id="4" name="Slide Number Placeholder 3">
            <a:extLst>
              <a:ext uri="{FF2B5EF4-FFF2-40B4-BE49-F238E27FC236}">
                <a16:creationId xmlns:a16="http://schemas.microsoft.com/office/drawing/2014/main" id="{D078B9AD-0F23-4864-A381-141EDEB27E94}"/>
              </a:ext>
            </a:extLst>
          </p:cNvPr>
          <p:cNvSpPr>
            <a:spLocks noGrp="1"/>
          </p:cNvSpPr>
          <p:nvPr>
            <p:ph type="sldNum" sz="quarter" idx="10"/>
          </p:nvPr>
        </p:nvSpPr>
        <p:spPr/>
        <p:txBody>
          <a:bodyPr/>
          <a:lstStyle/>
          <a:p>
            <a:fld id="{5B4A74C5-79B0-4340-9A8D-1CCBE3E8C644}" type="slidenum">
              <a:rPr lang="en-GB" smtClean="0"/>
              <a:pPr/>
              <a:t>‹#›</a:t>
            </a:fld>
            <a:endParaRPr lang="en-GB"/>
          </a:p>
        </p:txBody>
      </p:sp>
      <p:sp>
        <p:nvSpPr>
          <p:cNvPr id="7" name="Title 1">
            <a:extLst>
              <a:ext uri="{FF2B5EF4-FFF2-40B4-BE49-F238E27FC236}">
                <a16:creationId xmlns:a16="http://schemas.microsoft.com/office/drawing/2014/main" id="{E89BB85A-15D5-48E5-A9E1-B1D17B18F00B}"/>
              </a:ext>
            </a:extLst>
          </p:cNvPr>
          <p:cNvSpPr>
            <a:spLocks noGrp="1"/>
          </p:cNvSpPr>
          <p:nvPr>
            <p:ph type="title"/>
          </p:nvPr>
        </p:nvSpPr>
        <p:spPr>
          <a:xfrm>
            <a:off x="838200" y="136522"/>
            <a:ext cx="10515600" cy="1325563"/>
          </a:xfrm>
        </p:spPr>
        <p:txBody>
          <a:bodyPr>
            <a:normAutofit/>
          </a:bodyPr>
          <a:lstStyle>
            <a:lvl1pPr>
              <a:defRPr sz="3600" b="0">
                <a:solidFill>
                  <a:srgbClr val="29373F"/>
                </a:solidFill>
                <a:latin typeface="Roboto" panose="02000000000000000000" pitchFamily="2" charset="0"/>
                <a:ea typeface="Roboto" panose="02000000000000000000" pitchFamily="2" charset="0"/>
              </a:defRPr>
            </a:lvl1pPr>
          </a:lstStyle>
          <a:p>
            <a:r>
              <a:rPr lang="en-US"/>
              <a:t>Click to edit Master title style</a:t>
            </a:r>
          </a:p>
        </p:txBody>
      </p:sp>
      <p:sp>
        <p:nvSpPr>
          <p:cNvPr id="9" name="Content Placeholder 2">
            <a:extLst>
              <a:ext uri="{FF2B5EF4-FFF2-40B4-BE49-F238E27FC236}">
                <a16:creationId xmlns:a16="http://schemas.microsoft.com/office/drawing/2014/main" id="{4BD48E63-2554-4CAA-A48C-B72140567987}"/>
              </a:ext>
            </a:extLst>
          </p:cNvPr>
          <p:cNvSpPr>
            <a:spLocks noGrp="1"/>
          </p:cNvSpPr>
          <p:nvPr>
            <p:ph idx="1"/>
          </p:nvPr>
        </p:nvSpPr>
        <p:spPr>
          <a:xfrm>
            <a:off x="838200" y="1567209"/>
            <a:ext cx="10515600" cy="4609754"/>
          </a:xfrm>
        </p:spPr>
        <p:txBody>
          <a:bodyPr/>
          <a:lstStyle>
            <a:lvl1pPr>
              <a:lnSpc>
                <a:spcPct val="100000"/>
              </a:lnSpc>
              <a:defRPr>
                <a:latin typeface="Roboto" panose="02000000000000000000" pitchFamily="2" charset="0"/>
                <a:ea typeface="Roboto" panose="02000000000000000000" pitchFamily="2" charset="0"/>
              </a:defRPr>
            </a:lvl1pPr>
            <a:lvl2pPr>
              <a:lnSpc>
                <a:spcPct val="100000"/>
              </a:lnSpc>
              <a:defRPr>
                <a:latin typeface="Roboto" panose="02000000000000000000" pitchFamily="2" charset="0"/>
                <a:ea typeface="Roboto" panose="02000000000000000000" pitchFamily="2" charset="0"/>
              </a:defRPr>
            </a:lvl2pPr>
            <a:lvl3pPr>
              <a:lnSpc>
                <a:spcPct val="100000"/>
              </a:lnSpc>
              <a:defRPr>
                <a:latin typeface="Roboto" panose="02000000000000000000" pitchFamily="2" charset="0"/>
                <a:ea typeface="Roboto" panose="02000000000000000000" pitchFamily="2" charset="0"/>
              </a:defRPr>
            </a:lvl3pPr>
            <a:lvl4pPr>
              <a:lnSpc>
                <a:spcPct val="100000"/>
              </a:lnSpc>
              <a:defRPr>
                <a:latin typeface="Roboto" panose="02000000000000000000" pitchFamily="2" charset="0"/>
                <a:ea typeface="Roboto" panose="02000000000000000000" pitchFamily="2" charset="0"/>
              </a:defRPr>
            </a:lvl4pPr>
            <a:lvl5pPr>
              <a:lnSpc>
                <a:spcPct val="100000"/>
              </a:lnSpc>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7204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le only - 2">
    <p:bg>
      <p:bgPr>
        <a:solidFill>
          <a:schemeClr val="bg1">
            <a:lumMod val="95000"/>
          </a:schemeClr>
        </a:solidFill>
        <a:effectLst/>
      </p:bgPr>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8FBF77D-BE71-644E-B106-E0E50915275D}"/>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98B4395C-7188-7840-95AE-A2952FDCFC45}"/>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EE5EBB-24A4-7F4D-BB33-01D1BFD65A45}"/>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sp>
        <p:nvSpPr>
          <p:cNvPr id="3" name="Slide Number Placeholder 2">
            <a:extLst>
              <a:ext uri="{FF2B5EF4-FFF2-40B4-BE49-F238E27FC236}">
                <a16:creationId xmlns:a16="http://schemas.microsoft.com/office/drawing/2014/main" id="{F85BCBA7-DB42-449F-8C42-0F313C063EB8}"/>
              </a:ext>
            </a:extLst>
          </p:cNvPr>
          <p:cNvSpPr>
            <a:spLocks noGrp="1"/>
          </p:cNvSpPr>
          <p:nvPr>
            <p:ph type="sldNum" sz="quarter" idx="10"/>
          </p:nvPr>
        </p:nvSpPr>
        <p:spPr/>
        <p:txBody>
          <a:bodyPr/>
          <a:lstStyle/>
          <a:p>
            <a:fld id="{5B4A74C5-79B0-4340-9A8D-1CCBE3E8C644}" type="slidenum">
              <a:rPr lang="en-GB" smtClean="0"/>
              <a:pPr/>
              <a:t>‹#›</a:t>
            </a:fld>
            <a:endParaRPr lang="en-GB"/>
          </a:p>
        </p:txBody>
      </p:sp>
      <p:sp>
        <p:nvSpPr>
          <p:cNvPr id="7" name="Title 1">
            <a:extLst>
              <a:ext uri="{FF2B5EF4-FFF2-40B4-BE49-F238E27FC236}">
                <a16:creationId xmlns:a16="http://schemas.microsoft.com/office/drawing/2014/main" id="{C81855BF-0CDC-4831-85CC-2D0F5E21A3A5}"/>
              </a:ext>
            </a:extLst>
          </p:cNvPr>
          <p:cNvSpPr>
            <a:spLocks noGrp="1"/>
          </p:cNvSpPr>
          <p:nvPr>
            <p:ph type="title"/>
          </p:nvPr>
        </p:nvSpPr>
        <p:spPr>
          <a:xfrm>
            <a:off x="838200" y="136522"/>
            <a:ext cx="10515600" cy="1325563"/>
          </a:xfrm>
        </p:spPr>
        <p:txBody>
          <a:bodyPr>
            <a:normAutofit/>
          </a:bodyPr>
          <a:lstStyle>
            <a:lvl1pPr>
              <a:defRPr sz="3600" b="0">
                <a:solidFill>
                  <a:srgbClr val="29373F"/>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574178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01828E-0716-D140-9B72-07D0B1246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04DC53-E55D-2847-821A-29F7D3B2F3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B1E95-D0FE-2B41-933D-212AAD3C21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E0380F-E346-B947-AD47-18754C0CB9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92879B5-4247-9A41-B166-65163F597807}"/>
              </a:ext>
            </a:extLst>
          </p:cNvPr>
          <p:cNvGrpSpPr/>
          <p:nvPr/>
        </p:nvGrpSpPr>
        <p:grpSpPr>
          <a:xfrm>
            <a:off x="-87682" y="6027371"/>
            <a:ext cx="12325403" cy="868207"/>
            <a:chOff x="-87682" y="6027371"/>
            <a:chExt cx="12325403" cy="868207"/>
          </a:xfrm>
        </p:grpSpPr>
        <p:sp>
          <p:nvSpPr>
            <p:cNvPr id="11" name="Right Triangle 10">
              <a:extLst>
                <a:ext uri="{FF2B5EF4-FFF2-40B4-BE49-F238E27FC236}">
                  <a16:creationId xmlns:a16="http://schemas.microsoft.com/office/drawing/2014/main" id="{7FCF41CE-7B78-F842-A330-C4626A64E194}"/>
                </a:ext>
              </a:extLst>
            </p:cNvPr>
            <p:cNvSpPr/>
            <p:nvPr/>
          </p:nvSpPr>
          <p:spPr>
            <a:xfrm flipH="1">
              <a:off x="4507282" y="6053729"/>
              <a:ext cx="7716032" cy="814431"/>
            </a:xfrm>
            <a:prstGeom prst="rtTriangle">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4CCCB5B9-80D6-2E4F-B366-0C96610A44B7}"/>
                </a:ext>
              </a:extLst>
            </p:cNvPr>
            <p:cNvSpPr/>
            <p:nvPr/>
          </p:nvSpPr>
          <p:spPr>
            <a:xfrm>
              <a:off x="-87682" y="6027371"/>
              <a:ext cx="12325403" cy="868207"/>
            </a:xfrm>
            <a:prstGeom prst="rtTriangle">
              <a:avLst/>
            </a:prstGeom>
            <a:solidFill>
              <a:srgbClr val="29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3B91E30-13D7-2043-BCF3-91D87C244C90}"/>
                </a:ext>
              </a:extLst>
            </p:cNvPr>
            <p:cNvSpPr txBox="1"/>
            <p:nvPr/>
          </p:nvSpPr>
          <p:spPr>
            <a:xfrm>
              <a:off x="71260" y="6461474"/>
              <a:ext cx="535417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j-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j-cs"/>
              </a:endParaRPr>
            </a:p>
          </p:txBody>
        </p:sp>
      </p:grpSp>
      <p:sp>
        <p:nvSpPr>
          <p:cNvPr id="7" name="Slide Number Placeholder 6">
            <a:extLst>
              <a:ext uri="{FF2B5EF4-FFF2-40B4-BE49-F238E27FC236}">
                <a16:creationId xmlns:a16="http://schemas.microsoft.com/office/drawing/2014/main" id="{53F21C08-4B0A-4455-90AB-C2CDC3D3EAED}"/>
              </a:ext>
            </a:extLst>
          </p:cNvPr>
          <p:cNvSpPr>
            <a:spLocks noGrp="1"/>
          </p:cNvSpPr>
          <p:nvPr>
            <p:ph type="sldNum" sz="quarter" idx="10"/>
          </p:nvPr>
        </p:nvSpPr>
        <p:spPr/>
        <p:txBody>
          <a:bodyPr/>
          <a:lstStyle/>
          <a:p>
            <a:fld id="{5B4A74C5-79B0-4340-9A8D-1CCBE3E8C644}" type="slidenum">
              <a:rPr lang="en-GB" smtClean="0"/>
              <a:pPr/>
              <a:t>‹#›</a:t>
            </a:fld>
            <a:endParaRPr lang="en-GB"/>
          </a:p>
        </p:txBody>
      </p:sp>
      <p:sp>
        <p:nvSpPr>
          <p:cNvPr id="14" name="Title 1">
            <a:extLst>
              <a:ext uri="{FF2B5EF4-FFF2-40B4-BE49-F238E27FC236}">
                <a16:creationId xmlns:a16="http://schemas.microsoft.com/office/drawing/2014/main" id="{1565A825-10F0-4FD4-99D4-2CCA88EDF65E}"/>
              </a:ext>
            </a:extLst>
          </p:cNvPr>
          <p:cNvSpPr>
            <a:spLocks noGrp="1"/>
          </p:cNvSpPr>
          <p:nvPr>
            <p:ph type="title"/>
          </p:nvPr>
        </p:nvSpPr>
        <p:spPr>
          <a:xfrm>
            <a:off x="838200" y="136522"/>
            <a:ext cx="10515600" cy="1325563"/>
          </a:xfrm>
        </p:spPr>
        <p:txBody>
          <a:bodyPr>
            <a:normAutofit/>
          </a:bodyPr>
          <a:lstStyle>
            <a:lvl1pPr>
              <a:defRPr sz="3600" b="0">
                <a:solidFill>
                  <a:srgbClr val="29373F"/>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36719974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Title and Content">
    <p:bg>
      <p:bgPr>
        <a:solidFill>
          <a:srgbClr val="29373F"/>
        </a:solidFill>
        <a:effectLst/>
      </p:bgPr>
    </p:bg>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CAC0D94C-0EBE-544A-B608-FE770AE660FC}"/>
              </a:ext>
            </a:extLst>
          </p:cNvPr>
          <p:cNvSpPr/>
          <p:nvPr/>
        </p:nvSpPr>
        <p:spPr>
          <a:xfrm>
            <a:off x="4223409" y="797347"/>
            <a:ext cx="5985304" cy="5159745"/>
          </a:xfrm>
          <a:prstGeom prst="hexagon">
            <a:avLst/>
          </a:prstGeom>
          <a:solidFill>
            <a:srgbClr val="C1B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F61A5877-ACE0-8B49-B7E8-86F816321315}"/>
              </a:ext>
            </a:extLst>
          </p:cNvPr>
          <p:cNvSpPr/>
          <p:nvPr/>
        </p:nvSpPr>
        <p:spPr>
          <a:xfrm>
            <a:off x="5511451" y="-1466524"/>
            <a:ext cx="10897644" cy="9394521"/>
          </a:xfrm>
          <a:prstGeom prst="hexagon">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3B486E-992A-0A43-8D89-30ED967782AE}"/>
              </a:ext>
            </a:extLst>
          </p:cNvPr>
          <p:cNvSpPr txBox="1"/>
          <p:nvPr/>
        </p:nvSpPr>
        <p:spPr>
          <a:xfrm>
            <a:off x="71260" y="6461474"/>
            <a:ext cx="5985303"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n-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n-cs"/>
            </a:endParaRPr>
          </a:p>
        </p:txBody>
      </p:sp>
      <p:sp>
        <p:nvSpPr>
          <p:cNvPr id="12" name="Text Placeholder 11">
            <a:extLst>
              <a:ext uri="{FF2B5EF4-FFF2-40B4-BE49-F238E27FC236}">
                <a16:creationId xmlns:a16="http://schemas.microsoft.com/office/drawing/2014/main" id="{8D986B0D-F142-C844-88D8-D394081D6027}"/>
              </a:ext>
            </a:extLst>
          </p:cNvPr>
          <p:cNvSpPr>
            <a:spLocks noGrp="1"/>
          </p:cNvSpPr>
          <p:nvPr>
            <p:ph type="body" sz="quarter" idx="10" hasCustomPrompt="1"/>
          </p:nvPr>
        </p:nvSpPr>
        <p:spPr>
          <a:xfrm>
            <a:off x="260350" y="2493038"/>
            <a:ext cx="3794125" cy="736283"/>
          </a:xfrm>
        </p:spPr>
        <p:txBody>
          <a:bodyPr>
            <a:normAutofit/>
          </a:bodyPr>
          <a:lstStyle>
            <a:lvl1pPr marL="0" indent="0">
              <a:buNone/>
              <a:defRPr sz="4400" b="1">
                <a:solidFill>
                  <a:srgbClr val="72A1D3"/>
                </a:solidFill>
                <a:latin typeface="Roboto" panose="02000000000000000000" pitchFamily="2" charset="0"/>
                <a:ea typeface="Roboto" panose="02000000000000000000" pitchFamily="2" charset="0"/>
              </a:defRPr>
            </a:lvl1pPr>
          </a:lstStyle>
          <a:p>
            <a:pPr lvl="0"/>
            <a:r>
              <a:rPr lang="en-GB"/>
              <a:t>Thank you</a:t>
            </a:r>
            <a:endParaRPr lang="en-US"/>
          </a:p>
        </p:txBody>
      </p:sp>
      <p:sp>
        <p:nvSpPr>
          <p:cNvPr id="14" name="Text Placeholder 13">
            <a:extLst>
              <a:ext uri="{FF2B5EF4-FFF2-40B4-BE49-F238E27FC236}">
                <a16:creationId xmlns:a16="http://schemas.microsoft.com/office/drawing/2014/main" id="{31AA6527-F884-A649-9C45-45C07C3C7A0D}"/>
              </a:ext>
            </a:extLst>
          </p:cNvPr>
          <p:cNvSpPr>
            <a:spLocks noGrp="1"/>
          </p:cNvSpPr>
          <p:nvPr>
            <p:ph type="body" sz="quarter" idx="11" hasCustomPrompt="1"/>
          </p:nvPr>
        </p:nvSpPr>
        <p:spPr>
          <a:xfrm>
            <a:off x="260350" y="3254693"/>
            <a:ext cx="3794125" cy="1338262"/>
          </a:xfrm>
        </p:spPr>
        <p:txBody>
          <a:bodyPr>
            <a:normAutofit/>
          </a:bodyPr>
          <a:lstStyle>
            <a:lvl1pPr marL="0" indent="0">
              <a:buNone/>
              <a:defRPr sz="2400">
                <a:solidFill>
                  <a:schemeClr val="bg1"/>
                </a:solidFill>
              </a:defRPr>
            </a:lvl1pPr>
          </a:lstStyle>
          <a:p>
            <a:r>
              <a:rPr lang="en-GB"/>
              <a:t>Add contact details or Q&amp;A message here</a:t>
            </a:r>
            <a:endParaRPr lang="en-US"/>
          </a:p>
        </p:txBody>
      </p:sp>
    </p:spTree>
    <p:extLst>
      <p:ext uri="{BB962C8B-B14F-4D97-AF65-F5344CB8AC3E}">
        <p14:creationId xmlns:p14="http://schemas.microsoft.com/office/powerpoint/2010/main" val="9847832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7C05-E3DC-4E41-A62D-F58402920BD9}"/>
              </a:ext>
            </a:extLst>
          </p:cNvPr>
          <p:cNvSpPr>
            <a:spLocks noGrp="1"/>
          </p:cNvSpPr>
          <p:nvPr>
            <p:ph type="ctrTitle"/>
          </p:nvPr>
        </p:nvSpPr>
        <p:spPr>
          <a:xfrm>
            <a:off x="6309000" y="3405600"/>
            <a:ext cx="5559150" cy="1565825"/>
          </a:xfrm>
        </p:spPr>
        <p:txBody>
          <a:bodyPr anchor="t"/>
          <a:lstStyle>
            <a:lvl1pPr algn="l">
              <a:defRPr sz="2350" b="0" i="0"/>
            </a:lvl1pPr>
          </a:lstStyle>
          <a:p>
            <a:r>
              <a:rPr lang="en-GB"/>
              <a:t>Click to edit Master title style</a:t>
            </a:r>
          </a:p>
        </p:txBody>
      </p:sp>
      <p:pic>
        <p:nvPicPr>
          <p:cNvPr id="8" name="Picture 7">
            <a:extLst>
              <a:ext uri="{FF2B5EF4-FFF2-40B4-BE49-F238E27FC236}">
                <a16:creationId xmlns:a16="http://schemas.microsoft.com/office/drawing/2014/main" id="{1E24DF78-4AB2-452F-8487-2DD0C410BD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481063"/>
            <a:ext cx="3681991" cy="4376937"/>
          </a:xfrm>
          <a:prstGeom prst="rect">
            <a:avLst/>
          </a:prstGeom>
        </p:spPr>
      </p:pic>
      <p:cxnSp>
        <p:nvCxnSpPr>
          <p:cNvPr id="9" name="Straight Connector 8">
            <a:extLst>
              <a:ext uri="{FF2B5EF4-FFF2-40B4-BE49-F238E27FC236}">
                <a16:creationId xmlns:a16="http://schemas.microsoft.com/office/drawing/2014/main" id="{140B4944-6D57-4483-912C-09C0AE26FE5B}"/>
              </a:ext>
            </a:extLst>
          </p:cNvPr>
          <p:cNvCxnSpPr>
            <a:cxnSpLocks/>
          </p:cNvCxnSpPr>
          <p:nvPr userDrawn="1"/>
        </p:nvCxnSpPr>
        <p:spPr>
          <a:xfrm>
            <a:off x="6309000" y="3229200"/>
            <a:ext cx="58830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72E095E-39AC-47E3-8C3D-F2D32C087800}"/>
              </a:ext>
            </a:extLst>
          </p:cNvPr>
          <p:cNvSpPr/>
          <p:nvPr userDrawn="1"/>
        </p:nvSpPr>
        <p:spPr>
          <a:xfrm>
            <a:off x="6309000" y="32292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pic>
        <p:nvPicPr>
          <p:cNvPr id="15" name="Picture 14">
            <a:extLst>
              <a:ext uri="{FF2B5EF4-FFF2-40B4-BE49-F238E27FC236}">
                <a16:creationId xmlns:a16="http://schemas.microsoft.com/office/drawing/2014/main" id="{82245132-FB98-4D1B-9072-5114FDB590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43196" y="914400"/>
            <a:ext cx="6153925" cy="1456947"/>
          </a:xfrm>
          <a:prstGeom prst="rect">
            <a:avLst/>
          </a:prstGeom>
        </p:spPr>
      </p:pic>
      <p:cxnSp>
        <p:nvCxnSpPr>
          <p:cNvPr id="16" name="Straight Connector 15">
            <a:extLst>
              <a:ext uri="{FF2B5EF4-FFF2-40B4-BE49-F238E27FC236}">
                <a16:creationId xmlns:a16="http://schemas.microsoft.com/office/drawing/2014/main" id="{EA5ED281-75EF-4E6E-A410-A57C9ED61C82}"/>
              </a:ext>
            </a:extLst>
          </p:cNvPr>
          <p:cNvCxnSpPr>
            <a:cxnSpLocks/>
          </p:cNvCxnSpPr>
          <p:nvPr userDrawn="1"/>
        </p:nvCxnSpPr>
        <p:spPr>
          <a:xfrm>
            <a:off x="3808800" y="0"/>
            <a:ext cx="0" cy="685800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144E3A-88D7-4A0F-842E-AD320896EA3F}"/>
              </a:ext>
            </a:extLst>
          </p:cNvPr>
          <p:cNvCxnSpPr>
            <a:cxnSpLocks/>
          </p:cNvCxnSpPr>
          <p:nvPr userDrawn="1"/>
        </p:nvCxnSpPr>
        <p:spPr>
          <a:xfrm>
            <a:off x="3808800" y="5436000"/>
            <a:ext cx="83832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72205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324000" y="671400"/>
            <a:ext cx="5058000" cy="87862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324000" y="1664493"/>
            <a:ext cx="5058000" cy="4285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a:xfrm>
            <a:off x="2400147" y="6440915"/>
            <a:ext cx="2743200" cy="186729"/>
          </a:xfrm>
          <a:prstGeom prst="rect">
            <a:avLst/>
          </a:prstGeom>
        </p:spPr>
        <p:txBody>
          <a:bodyPr/>
          <a:lstStyle/>
          <a:p>
            <a:fld id="{C33EF90D-7467-4B4D-930E-1431D85FB35D}" type="datetimeFigureOut">
              <a:rPr lang="en-GB" smtClean="0"/>
              <a:t>11/08/2022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a:xfrm>
            <a:off x="7495713" y="6440915"/>
            <a:ext cx="4114800" cy="186729"/>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cxnSp>
        <p:nvCxnSpPr>
          <p:cNvPr id="7" name="Straight Connector 6">
            <a:extLst>
              <a:ext uri="{FF2B5EF4-FFF2-40B4-BE49-F238E27FC236}">
                <a16:creationId xmlns:a16="http://schemas.microsoft.com/office/drawing/2014/main" id="{A3461743-EDB4-4A35-B2BE-10E8FD7D0E81}"/>
              </a:ext>
            </a:extLst>
          </p:cNvPr>
          <p:cNvCxnSpPr>
            <a:cxnSpLocks/>
          </p:cNvCxnSpPr>
          <p:nvPr userDrawn="1"/>
        </p:nvCxnSpPr>
        <p:spPr>
          <a:xfrm>
            <a:off x="323850" y="360000"/>
            <a:ext cx="5772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9392FE8-3904-46F8-9C09-2F21339AD3B5}"/>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9" name="Straight Connector 8">
            <a:extLst>
              <a:ext uri="{FF2B5EF4-FFF2-40B4-BE49-F238E27FC236}">
                <a16:creationId xmlns:a16="http://schemas.microsoft.com/office/drawing/2014/main" id="{0EC3BB26-7A13-49AE-9420-99B7C12FED28}"/>
              </a:ext>
            </a:extLst>
          </p:cNvPr>
          <p:cNvCxnSpPr>
            <a:cxnSpLocks/>
          </p:cNvCxnSpPr>
          <p:nvPr userDrawn="1"/>
        </p:nvCxnSpPr>
        <p:spPr>
          <a:xfrm>
            <a:off x="0" y="6197400"/>
            <a:ext cx="121920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4985C72-BE82-4789-8DF3-339D70A1A4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cxnSp>
        <p:nvCxnSpPr>
          <p:cNvPr id="12" name="Straight Connector 11">
            <a:extLst>
              <a:ext uri="{FF2B5EF4-FFF2-40B4-BE49-F238E27FC236}">
                <a16:creationId xmlns:a16="http://schemas.microsoft.com/office/drawing/2014/main" id="{52BD38C2-A34A-4367-8BF2-0421E756EA53}"/>
              </a:ext>
            </a:extLst>
          </p:cNvPr>
          <p:cNvCxnSpPr>
            <a:cxnSpLocks/>
          </p:cNvCxnSpPr>
          <p:nvPr userDrawn="1"/>
        </p:nvCxnSpPr>
        <p:spPr>
          <a:xfrm>
            <a:off x="6096000" y="0"/>
            <a:ext cx="0" cy="619740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71C2F9AE-B727-4603-87B4-EC4B3539ED91}"/>
              </a:ext>
            </a:extLst>
          </p:cNvPr>
          <p:cNvSpPr>
            <a:spLocks noGrp="1"/>
          </p:cNvSpPr>
          <p:nvPr>
            <p:ph type="pic" sz="quarter" idx="13"/>
          </p:nvPr>
        </p:nvSpPr>
        <p:spPr>
          <a:xfrm>
            <a:off x="6100800" y="0"/>
            <a:ext cx="6091200" cy="6197600"/>
          </a:xfrm>
        </p:spPr>
        <p:txBody>
          <a:bodyPr/>
          <a:lstStyle/>
          <a:p>
            <a:r>
              <a:rPr lang="en-GB"/>
              <a:t>Click icon to add picture</a:t>
            </a:r>
          </a:p>
        </p:txBody>
      </p:sp>
    </p:spTree>
    <p:extLst>
      <p:ext uri="{BB962C8B-B14F-4D97-AF65-F5344CB8AC3E}">
        <p14:creationId xmlns:p14="http://schemas.microsoft.com/office/powerpoint/2010/main" val="59962918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and Image Grey">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324000" y="671400"/>
            <a:ext cx="5058000" cy="87862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324000" y="1664493"/>
            <a:ext cx="5058000" cy="4285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a:xfrm>
            <a:off x="2400147" y="6440915"/>
            <a:ext cx="2743200" cy="186729"/>
          </a:xfrm>
          <a:prstGeom prst="rect">
            <a:avLst/>
          </a:prstGeom>
        </p:spPr>
        <p:txBody>
          <a:bodyPr/>
          <a:lstStyle/>
          <a:p>
            <a:fld id="{C33EF90D-7467-4B4D-930E-1431D85FB35D}" type="datetimeFigureOut">
              <a:rPr lang="en-GB" smtClean="0"/>
              <a:t>11/08/2022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a:xfrm>
            <a:off x="7495713" y="6440915"/>
            <a:ext cx="4114800" cy="186729"/>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cxnSp>
        <p:nvCxnSpPr>
          <p:cNvPr id="7" name="Straight Connector 6">
            <a:extLst>
              <a:ext uri="{FF2B5EF4-FFF2-40B4-BE49-F238E27FC236}">
                <a16:creationId xmlns:a16="http://schemas.microsoft.com/office/drawing/2014/main" id="{A3461743-EDB4-4A35-B2BE-10E8FD7D0E81}"/>
              </a:ext>
            </a:extLst>
          </p:cNvPr>
          <p:cNvCxnSpPr>
            <a:cxnSpLocks/>
          </p:cNvCxnSpPr>
          <p:nvPr userDrawn="1"/>
        </p:nvCxnSpPr>
        <p:spPr>
          <a:xfrm>
            <a:off x="323850" y="360000"/>
            <a:ext cx="5772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9392FE8-3904-46F8-9C09-2F21339AD3B5}"/>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9" name="Straight Connector 8">
            <a:extLst>
              <a:ext uri="{FF2B5EF4-FFF2-40B4-BE49-F238E27FC236}">
                <a16:creationId xmlns:a16="http://schemas.microsoft.com/office/drawing/2014/main" id="{0EC3BB26-7A13-49AE-9420-99B7C12FED28}"/>
              </a:ext>
            </a:extLst>
          </p:cNvPr>
          <p:cNvCxnSpPr>
            <a:cxnSpLocks/>
          </p:cNvCxnSpPr>
          <p:nvPr userDrawn="1"/>
        </p:nvCxnSpPr>
        <p:spPr>
          <a:xfrm>
            <a:off x="0" y="6197400"/>
            <a:ext cx="121920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4985C72-BE82-4789-8DF3-339D70A1A4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cxnSp>
        <p:nvCxnSpPr>
          <p:cNvPr id="12" name="Straight Connector 11">
            <a:extLst>
              <a:ext uri="{FF2B5EF4-FFF2-40B4-BE49-F238E27FC236}">
                <a16:creationId xmlns:a16="http://schemas.microsoft.com/office/drawing/2014/main" id="{52BD38C2-A34A-4367-8BF2-0421E756EA53}"/>
              </a:ext>
            </a:extLst>
          </p:cNvPr>
          <p:cNvCxnSpPr>
            <a:cxnSpLocks/>
          </p:cNvCxnSpPr>
          <p:nvPr userDrawn="1"/>
        </p:nvCxnSpPr>
        <p:spPr>
          <a:xfrm>
            <a:off x="6096000" y="0"/>
            <a:ext cx="0" cy="619740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71C2F9AE-B727-4603-87B4-EC4B3539ED91}"/>
              </a:ext>
            </a:extLst>
          </p:cNvPr>
          <p:cNvSpPr>
            <a:spLocks noGrp="1"/>
          </p:cNvSpPr>
          <p:nvPr>
            <p:ph type="pic" sz="quarter" idx="13"/>
          </p:nvPr>
        </p:nvSpPr>
        <p:spPr>
          <a:xfrm>
            <a:off x="6096000" y="0"/>
            <a:ext cx="6096000" cy="6197600"/>
          </a:xfrm>
        </p:spPr>
        <p:txBody>
          <a:bodyPr/>
          <a:lstStyle/>
          <a:p>
            <a:r>
              <a:rPr lang="en-GB"/>
              <a:t>Click icon to add picture</a:t>
            </a:r>
          </a:p>
        </p:txBody>
      </p:sp>
    </p:spTree>
    <p:extLst>
      <p:ext uri="{BB962C8B-B14F-4D97-AF65-F5344CB8AC3E}">
        <p14:creationId xmlns:p14="http://schemas.microsoft.com/office/powerpoint/2010/main" val="228514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spTree>
    <p:extLst>
      <p:ext uri="{BB962C8B-B14F-4D97-AF65-F5344CB8AC3E}">
        <p14:creationId xmlns:p14="http://schemas.microsoft.com/office/powerpoint/2010/main" val="412612957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0A54-5B28-4308-9F4C-A89070E90C6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02CCA4-3CB8-459B-8F0C-82B1623A942F}"/>
              </a:ext>
            </a:extLst>
          </p:cNvPr>
          <p:cNvSpPr>
            <a:spLocks noGrp="1"/>
          </p:cNvSpPr>
          <p:nvPr>
            <p:ph sz="half" idx="1"/>
          </p:nvPr>
        </p:nvSpPr>
        <p:spPr>
          <a:xfrm>
            <a:off x="323850" y="2401201"/>
            <a:ext cx="5058000" cy="354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57DC9AC-5058-43F9-9D95-42D4C6DCD43E}"/>
              </a:ext>
            </a:extLst>
          </p:cNvPr>
          <p:cNvSpPr>
            <a:spLocks noGrp="1"/>
          </p:cNvSpPr>
          <p:nvPr>
            <p:ph sz="half" idx="2"/>
          </p:nvPr>
        </p:nvSpPr>
        <p:spPr>
          <a:xfrm>
            <a:off x="6096600" y="2401201"/>
            <a:ext cx="5058000" cy="354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C435D99-1BB5-44B7-B185-2BBEDCFC0E95}"/>
              </a:ext>
            </a:extLst>
          </p:cNvPr>
          <p:cNvSpPr>
            <a:spLocks noGrp="1"/>
          </p:cNvSpPr>
          <p:nvPr>
            <p:ph type="dt" sz="half" idx="10"/>
          </p:nvPr>
        </p:nvSpPr>
        <p:spPr>
          <a:xfrm>
            <a:off x="2400147" y="6440915"/>
            <a:ext cx="2743200" cy="186729"/>
          </a:xfrm>
          <a:prstGeom prst="rect">
            <a:avLst/>
          </a:prstGeom>
        </p:spPr>
        <p:txBody>
          <a:bodyPr/>
          <a:lstStyle/>
          <a:p>
            <a:fld id="{C33EF90D-7467-4B4D-930E-1431D85FB35D}" type="datetimeFigureOut">
              <a:rPr lang="en-GB" smtClean="0"/>
              <a:t>11/08/2022</a:t>
            </a:fld>
            <a:endParaRPr lang="en-GB"/>
          </a:p>
        </p:txBody>
      </p:sp>
      <p:sp>
        <p:nvSpPr>
          <p:cNvPr id="6" name="Footer Placeholder 5">
            <a:extLst>
              <a:ext uri="{FF2B5EF4-FFF2-40B4-BE49-F238E27FC236}">
                <a16:creationId xmlns:a16="http://schemas.microsoft.com/office/drawing/2014/main" id="{710054B9-7099-4E51-9979-C9C71BE22702}"/>
              </a:ext>
            </a:extLst>
          </p:cNvPr>
          <p:cNvSpPr>
            <a:spLocks noGrp="1"/>
          </p:cNvSpPr>
          <p:nvPr>
            <p:ph type="ftr" sz="quarter" idx="11"/>
          </p:nvPr>
        </p:nvSpPr>
        <p:spPr>
          <a:xfrm>
            <a:off x="7495713" y="6440915"/>
            <a:ext cx="4114800" cy="186729"/>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399ACF2-B8F2-4F90-A83E-A29769948253}"/>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9" name="Text Placeholder 8">
            <a:extLst>
              <a:ext uri="{FF2B5EF4-FFF2-40B4-BE49-F238E27FC236}">
                <a16:creationId xmlns:a16="http://schemas.microsoft.com/office/drawing/2014/main" id="{CFF94838-520D-45E4-8FBD-E8C5E29F0336}"/>
              </a:ext>
            </a:extLst>
          </p:cNvPr>
          <p:cNvSpPr>
            <a:spLocks noGrp="1"/>
          </p:cNvSpPr>
          <p:nvPr>
            <p:ph type="body" sz="quarter" idx="13"/>
          </p:nvPr>
        </p:nvSpPr>
        <p:spPr>
          <a:xfrm>
            <a:off x="323850" y="1664494"/>
            <a:ext cx="10830719" cy="566738"/>
          </a:xfrm>
        </p:spPr>
        <p:txBody>
          <a:bodyPr/>
          <a:lstStyle>
            <a:lvl1pPr>
              <a:defRPr sz="2000" b="1"/>
            </a:lvl1pPr>
          </a:lstStyle>
          <a:p>
            <a:pPr lvl="0"/>
            <a:r>
              <a:rPr lang="en-GB"/>
              <a:t>Click to edit Master text styles</a:t>
            </a:r>
          </a:p>
        </p:txBody>
      </p:sp>
    </p:spTree>
    <p:extLst>
      <p:ext uri="{BB962C8B-B14F-4D97-AF65-F5344CB8AC3E}">
        <p14:creationId xmlns:p14="http://schemas.microsoft.com/office/powerpoint/2010/main" val="69198706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spTree>
    <p:extLst>
      <p:ext uri="{BB962C8B-B14F-4D97-AF65-F5344CB8AC3E}">
        <p14:creationId xmlns:p14="http://schemas.microsoft.com/office/powerpoint/2010/main" val="202987787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ransport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6" name="Picture 5" descr="A picture containing text, toy&#10;&#10;Description automatically generated">
            <a:extLst>
              <a:ext uri="{FF2B5EF4-FFF2-40B4-BE49-F238E27FC236}">
                <a16:creationId xmlns:a16="http://schemas.microsoft.com/office/drawing/2014/main" id="{EF61A1AD-B354-4544-AEA1-A778010E67C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47642" y="3136670"/>
            <a:ext cx="1933856" cy="487556"/>
          </a:xfrm>
          <a:prstGeom prst="rect">
            <a:avLst/>
          </a:prstGeom>
        </p:spPr>
      </p:pic>
      <p:pic>
        <p:nvPicPr>
          <p:cNvPr id="7" name="Picture 6" descr="Background pattern&#10;&#10;Description automatically generated">
            <a:extLst>
              <a:ext uri="{FF2B5EF4-FFF2-40B4-BE49-F238E27FC236}">
                <a16:creationId xmlns:a16="http://schemas.microsoft.com/office/drawing/2014/main" id="{B7E7988F-AE9C-436C-988B-7F73D245A6C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80656" y="4204829"/>
            <a:ext cx="2511344" cy="2645445"/>
          </a:xfrm>
          <a:prstGeom prst="rect">
            <a:avLst/>
          </a:prstGeom>
        </p:spPr>
      </p:pic>
    </p:spTree>
    <p:extLst>
      <p:ext uri="{BB962C8B-B14F-4D97-AF65-F5344CB8AC3E}">
        <p14:creationId xmlns:p14="http://schemas.microsoft.com/office/powerpoint/2010/main" val="250179962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nergy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8" name="Picture 7" descr="Background pattern&#10;&#10;Description automatically generated">
            <a:extLst>
              <a:ext uri="{FF2B5EF4-FFF2-40B4-BE49-F238E27FC236}">
                <a16:creationId xmlns:a16="http://schemas.microsoft.com/office/drawing/2014/main" id="{E5ED39E8-7317-4A14-BE16-EA8B27F16C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68465" y="4212555"/>
            <a:ext cx="2523535" cy="2645445"/>
          </a:xfrm>
          <a:prstGeom prst="rect">
            <a:avLst/>
          </a:prstGeom>
        </p:spPr>
      </p:pic>
      <p:pic>
        <p:nvPicPr>
          <p:cNvPr id="13" name="Picture 12" descr="Diagram&#10;&#10;Description automatically generated">
            <a:extLst>
              <a:ext uri="{FF2B5EF4-FFF2-40B4-BE49-F238E27FC236}">
                <a16:creationId xmlns:a16="http://schemas.microsoft.com/office/drawing/2014/main" id="{F72704E9-D6D1-4F89-87BC-C8BB71E335E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52612" y="3115570"/>
            <a:ext cx="1529875" cy="425164"/>
          </a:xfrm>
          <a:prstGeom prst="rect">
            <a:avLst/>
          </a:prstGeom>
        </p:spPr>
      </p:pic>
    </p:spTree>
    <p:extLst>
      <p:ext uri="{BB962C8B-B14F-4D97-AF65-F5344CB8AC3E}">
        <p14:creationId xmlns:p14="http://schemas.microsoft.com/office/powerpoint/2010/main" val="154724106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lecoms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14" name="Picture 13" descr="Background pattern&#10;&#10;Description automatically generated">
            <a:extLst>
              <a:ext uri="{FF2B5EF4-FFF2-40B4-BE49-F238E27FC236}">
                <a16:creationId xmlns:a16="http://schemas.microsoft.com/office/drawing/2014/main" id="{BB919A17-B772-4B87-8E73-042B309BAAA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74560" y="4200364"/>
            <a:ext cx="2517440" cy="2657636"/>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70E3568A-5C0F-47A9-A897-A24D7C7D42E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17957" y="3064625"/>
            <a:ext cx="2035832" cy="598476"/>
          </a:xfrm>
          <a:prstGeom prst="rect">
            <a:avLst/>
          </a:prstGeom>
        </p:spPr>
      </p:pic>
    </p:spTree>
    <p:extLst>
      <p:ext uri="{BB962C8B-B14F-4D97-AF65-F5344CB8AC3E}">
        <p14:creationId xmlns:p14="http://schemas.microsoft.com/office/powerpoint/2010/main" val="130045441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Water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8" name="Picture 7" descr="Shape&#10;&#10;Description automatically generated">
            <a:extLst>
              <a:ext uri="{FF2B5EF4-FFF2-40B4-BE49-F238E27FC236}">
                <a16:creationId xmlns:a16="http://schemas.microsoft.com/office/drawing/2014/main" id="{5CE8CD0E-9EE9-457A-A9F4-109E0EE4659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11133" y="4215602"/>
            <a:ext cx="2480867" cy="2627159"/>
          </a:xfrm>
          <a:prstGeom prst="rect">
            <a:avLst/>
          </a:prstGeom>
        </p:spPr>
      </p:pic>
      <p:pic>
        <p:nvPicPr>
          <p:cNvPr id="13" name="Picture 12" descr="A picture containing text, toy&#10;&#10;Description automatically generated">
            <a:extLst>
              <a:ext uri="{FF2B5EF4-FFF2-40B4-BE49-F238E27FC236}">
                <a16:creationId xmlns:a16="http://schemas.microsoft.com/office/drawing/2014/main" id="{B0C86D72-A22B-4340-8D6B-876B0D9311A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51204" y="2916640"/>
            <a:ext cx="1509364" cy="667625"/>
          </a:xfrm>
          <a:prstGeom prst="rect">
            <a:avLst/>
          </a:prstGeom>
        </p:spPr>
      </p:pic>
    </p:spTree>
    <p:extLst>
      <p:ext uri="{BB962C8B-B14F-4D97-AF65-F5344CB8AC3E}">
        <p14:creationId xmlns:p14="http://schemas.microsoft.com/office/powerpoint/2010/main" val="144442105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Waste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14" name="Picture 13" descr="Background pattern&#10;&#10;Description automatically generated">
            <a:extLst>
              <a:ext uri="{FF2B5EF4-FFF2-40B4-BE49-F238E27FC236}">
                <a16:creationId xmlns:a16="http://schemas.microsoft.com/office/drawing/2014/main" id="{F969433C-CDBB-464A-A505-416BBF6C5C3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65993" y="4310083"/>
            <a:ext cx="2426007" cy="2547917"/>
          </a:xfrm>
          <a:prstGeom prst="rect">
            <a:avLst/>
          </a:prstGeom>
        </p:spPr>
      </p:pic>
      <p:pic>
        <p:nvPicPr>
          <p:cNvPr id="15" name="Picture 14" descr="A picture containing text, toy&#10;&#10;Description automatically generated">
            <a:extLst>
              <a:ext uri="{FF2B5EF4-FFF2-40B4-BE49-F238E27FC236}">
                <a16:creationId xmlns:a16="http://schemas.microsoft.com/office/drawing/2014/main" id="{988D4422-1CD1-4F9C-A0E2-F2E4579056E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21634" y="3067613"/>
            <a:ext cx="1372432" cy="468917"/>
          </a:xfrm>
          <a:prstGeom prst="rect">
            <a:avLst/>
          </a:prstGeom>
        </p:spPr>
      </p:pic>
    </p:spTree>
    <p:extLst>
      <p:ext uri="{BB962C8B-B14F-4D97-AF65-F5344CB8AC3E}">
        <p14:creationId xmlns:p14="http://schemas.microsoft.com/office/powerpoint/2010/main" val="35811648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ocial infrastructure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8" name="Picture 7" descr="Background pattern&#10;&#10;Description automatically generated">
            <a:extLst>
              <a:ext uri="{FF2B5EF4-FFF2-40B4-BE49-F238E27FC236}">
                <a16:creationId xmlns:a16="http://schemas.microsoft.com/office/drawing/2014/main" id="{491140C4-ED8F-4471-88AE-04D86A5F52B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68465" y="4212555"/>
            <a:ext cx="2523535" cy="2645445"/>
          </a:xfrm>
          <a:prstGeom prst="rect">
            <a:avLst/>
          </a:prstGeom>
        </p:spPr>
      </p:pic>
      <p:pic>
        <p:nvPicPr>
          <p:cNvPr id="13" name="Picture 12" descr="A picture containing text, electronics&#10;&#10;Description automatically generated">
            <a:extLst>
              <a:ext uri="{FF2B5EF4-FFF2-40B4-BE49-F238E27FC236}">
                <a16:creationId xmlns:a16="http://schemas.microsoft.com/office/drawing/2014/main" id="{BF41601D-5785-49BC-9587-FC179382DEA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26634" y="3095762"/>
            <a:ext cx="2586879" cy="828692"/>
          </a:xfrm>
          <a:prstGeom prst="rect">
            <a:avLst/>
          </a:prstGeom>
        </p:spPr>
      </p:pic>
    </p:spTree>
    <p:extLst>
      <p:ext uri="{BB962C8B-B14F-4D97-AF65-F5344CB8AC3E}">
        <p14:creationId xmlns:p14="http://schemas.microsoft.com/office/powerpoint/2010/main" val="105824400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Residential Commercial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14" name="Picture 13" descr="Background pattern&#10;&#10;Description automatically generated">
            <a:extLst>
              <a:ext uri="{FF2B5EF4-FFF2-40B4-BE49-F238E27FC236}">
                <a16:creationId xmlns:a16="http://schemas.microsoft.com/office/drawing/2014/main" id="{6BB28341-D58C-4914-88A4-1A8DDA6A64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17229" y="4310083"/>
            <a:ext cx="2474771" cy="2547917"/>
          </a:xfrm>
          <a:prstGeom prst="rect">
            <a:avLst/>
          </a:prstGeom>
        </p:spPr>
      </p:pic>
      <p:pic>
        <p:nvPicPr>
          <p:cNvPr id="15" name="Picture 14" descr="A picture containing text, LEGO, toy&#10;&#10;Description automatically generated">
            <a:extLst>
              <a:ext uri="{FF2B5EF4-FFF2-40B4-BE49-F238E27FC236}">
                <a16:creationId xmlns:a16="http://schemas.microsoft.com/office/drawing/2014/main" id="{04E7FDED-C596-4EC0-8C87-3F7A01FC053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02257" y="3045446"/>
            <a:ext cx="2622339" cy="1279365"/>
          </a:xfrm>
          <a:prstGeom prst="rect">
            <a:avLst/>
          </a:prstGeom>
        </p:spPr>
      </p:pic>
    </p:spTree>
    <p:extLst>
      <p:ext uri="{BB962C8B-B14F-4D97-AF65-F5344CB8AC3E}">
        <p14:creationId xmlns:p14="http://schemas.microsoft.com/office/powerpoint/2010/main" val="221494636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Natural Environment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C95C200C-BE31-4754-80CD-F5AFC887EC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71299" y="4212331"/>
            <a:ext cx="2520701" cy="2645669"/>
          </a:xfrm>
          <a:prstGeom prst="rect">
            <a:avLst/>
          </a:prstGeom>
        </p:spPr>
      </p:pic>
      <p:pic>
        <p:nvPicPr>
          <p:cNvPr id="13" name="Picture 12" descr="Diagram&#10;&#10;Description automatically generated">
            <a:extLst>
              <a:ext uri="{FF2B5EF4-FFF2-40B4-BE49-F238E27FC236}">
                <a16:creationId xmlns:a16="http://schemas.microsoft.com/office/drawing/2014/main" id="{548F85FB-1360-4B9B-9F5F-11CD786D8A5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08352" y="3119629"/>
            <a:ext cx="2438906" cy="1486754"/>
          </a:xfrm>
          <a:prstGeom prst="rect">
            <a:avLst/>
          </a:prstGeom>
        </p:spPr>
      </p:pic>
    </p:spTree>
    <p:extLst>
      <p:ext uri="{BB962C8B-B14F-4D97-AF65-F5344CB8AC3E}">
        <p14:creationId xmlns:p14="http://schemas.microsoft.com/office/powerpoint/2010/main" val="418105990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port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6" name="Picture 5" descr="A picture containing text, toy&#10;&#10;Description automatically generated">
            <a:extLst>
              <a:ext uri="{FF2B5EF4-FFF2-40B4-BE49-F238E27FC236}">
                <a16:creationId xmlns:a16="http://schemas.microsoft.com/office/drawing/2014/main" id="{EF61A1AD-B354-4544-AEA1-A778010E67C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47642" y="3136670"/>
            <a:ext cx="1933856" cy="487556"/>
          </a:xfrm>
          <a:prstGeom prst="rect">
            <a:avLst/>
          </a:prstGeom>
        </p:spPr>
      </p:pic>
      <p:pic>
        <p:nvPicPr>
          <p:cNvPr id="7" name="Picture 6" descr="Background pattern&#10;&#10;Description automatically generated">
            <a:extLst>
              <a:ext uri="{FF2B5EF4-FFF2-40B4-BE49-F238E27FC236}">
                <a16:creationId xmlns:a16="http://schemas.microsoft.com/office/drawing/2014/main" id="{B7E7988F-AE9C-436C-988B-7F73D245A6C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680656" y="4204829"/>
            <a:ext cx="2511344" cy="2645445"/>
          </a:xfrm>
          <a:prstGeom prst="rect">
            <a:avLst/>
          </a:prstGeom>
        </p:spPr>
      </p:pic>
    </p:spTree>
    <p:extLst>
      <p:ext uri="{BB962C8B-B14F-4D97-AF65-F5344CB8AC3E}">
        <p14:creationId xmlns:p14="http://schemas.microsoft.com/office/powerpoint/2010/main" val="4774205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ergy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8" name="Picture 7" descr="Background pattern&#10;&#10;Description automatically generated">
            <a:extLst>
              <a:ext uri="{FF2B5EF4-FFF2-40B4-BE49-F238E27FC236}">
                <a16:creationId xmlns:a16="http://schemas.microsoft.com/office/drawing/2014/main" id="{E5ED39E8-7317-4A14-BE16-EA8B27F16C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68465" y="4212555"/>
            <a:ext cx="2523535" cy="2645445"/>
          </a:xfrm>
          <a:prstGeom prst="rect">
            <a:avLst/>
          </a:prstGeom>
        </p:spPr>
      </p:pic>
      <p:pic>
        <p:nvPicPr>
          <p:cNvPr id="13" name="Picture 12" descr="Diagram&#10;&#10;Description automatically generated">
            <a:extLst>
              <a:ext uri="{FF2B5EF4-FFF2-40B4-BE49-F238E27FC236}">
                <a16:creationId xmlns:a16="http://schemas.microsoft.com/office/drawing/2014/main" id="{F72704E9-D6D1-4F89-87BC-C8BB71E335E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52612" y="3115570"/>
            <a:ext cx="1529875" cy="425164"/>
          </a:xfrm>
          <a:prstGeom prst="rect">
            <a:avLst/>
          </a:prstGeom>
        </p:spPr>
      </p:pic>
    </p:spTree>
    <p:extLst>
      <p:ext uri="{BB962C8B-B14F-4D97-AF65-F5344CB8AC3E}">
        <p14:creationId xmlns:p14="http://schemas.microsoft.com/office/powerpoint/2010/main" val="249582885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lecoms 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EB4C3CC-76D7-489E-8FD5-33731400E8C5}"/>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92F41A-B6E1-4112-B431-6A4F25C29BEC}"/>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1" name="Straight Connector 10">
            <a:extLst>
              <a:ext uri="{FF2B5EF4-FFF2-40B4-BE49-F238E27FC236}">
                <a16:creationId xmlns:a16="http://schemas.microsoft.com/office/drawing/2014/main" id="{23483576-C272-4050-A5EE-5466BD4764B7}"/>
              </a:ext>
            </a:extLst>
          </p:cNvPr>
          <p:cNvCxnSpPr>
            <a:cxnSpLocks/>
          </p:cNvCxnSpPr>
          <p:nvPr userDrawn="1"/>
        </p:nvCxnSpPr>
        <p:spPr>
          <a:xfrm>
            <a:off x="0" y="6197400"/>
            <a:ext cx="96606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2F05C7A-71F9-48ED-914A-1A4ECFB1DF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pic>
        <p:nvPicPr>
          <p:cNvPr id="14" name="Picture 13" descr="Background pattern&#10;&#10;Description automatically generated">
            <a:extLst>
              <a:ext uri="{FF2B5EF4-FFF2-40B4-BE49-F238E27FC236}">
                <a16:creationId xmlns:a16="http://schemas.microsoft.com/office/drawing/2014/main" id="{BB919A17-B772-4B87-8E73-042B309BAAA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74560" y="4200364"/>
            <a:ext cx="2517440" cy="2657636"/>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70E3568A-5C0F-47A9-A897-A24D7C7D42E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17957" y="3064625"/>
            <a:ext cx="2035832" cy="598476"/>
          </a:xfrm>
          <a:prstGeom prst="rect">
            <a:avLst/>
          </a:prstGeom>
        </p:spPr>
      </p:pic>
    </p:spTree>
    <p:extLst>
      <p:ext uri="{BB962C8B-B14F-4D97-AF65-F5344CB8AC3E}">
        <p14:creationId xmlns:p14="http://schemas.microsoft.com/office/powerpoint/2010/main" val="39571584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D5398-7070-473B-A412-A9AEA384C93D}"/>
              </a:ext>
            </a:extLst>
          </p:cNvPr>
          <p:cNvSpPr>
            <a:spLocks noGrp="1"/>
          </p:cNvSpPr>
          <p:nvPr>
            <p:ph type="title"/>
          </p:nvPr>
        </p:nvSpPr>
        <p:spPr>
          <a:xfrm>
            <a:off x="324000" y="671399"/>
            <a:ext cx="11544150" cy="993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47719C-7D6E-4EC3-9B77-5FE8197F9D7B}"/>
              </a:ext>
            </a:extLst>
          </p:cNvPr>
          <p:cNvSpPr>
            <a:spLocks noGrp="1"/>
          </p:cNvSpPr>
          <p:nvPr>
            <p:ph type="body" idx="1"/>
          </p:nvPr>
        </p:nvSpPr>
        <p:spPr>
          <a:xfrm>
            <a:off x="323999" y="1664493"/>
            <a:ext cx="11544151" cy="4285457"/>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1E4EEA-1D06-4A33-84C5-C0AB423854A0}"/>
              </a:ext>
            </a:extLst>
          </p:cNvPr>
          <p:cNvSpPr>
            <a:spLocks noGrp="1"/>
          </p:cNvSpPr>
          <p:nvPr>
            <p:ph type="dt" sz="half" idx="2"/>
          </p:nvPr>
        </p:nvSpPr>
        <p:spPr>
          <a:xfrm>
            <a:off x="2400147" y="6440915"/>
            <a:ext cx="2743200" cy="186729"/>
          </a:xfrm>
          <a:prstGeom prst="rect">
            <a:avLst/>
          </a:prstGeom>
        </p:spPr>
        <p:txBody>
          <a:bodyPr vert="horz" lIns="0" tIns="0" rIns="0" bIns="0" rtlCol="0" anchor="ctr" anchorCtr="0">
            <a:noAutofit/>
          </a:bodyPr>
          <a:lstStyle>
            <a:lvl1pPr algn="l">
              <a:lnSpc>
                <a:spcPct val="90000"/>
              </a:lnSpc>
              <a:spcBef>
                <a:spcPts val="0"/>
              </a:spcBef>
              <a:defRPr sz="1200">
                <a:solidFill>
                  <a:schemeClr val="tx1"/>
                </a:solidFill>
              </a:defRPr>
            </a:lvl1pPr>
          </a:lstStyle>
          <a:p>
            <a:fld id="{C33EF90D-7467-4B4D-930E-1431D85FB35D}" type="datetimeFigureOut">
              <a:rPr lang="en-GB" smtClean="0"/>
              <a:pPr/>
              <a:t>11/08/2022</a:t>
            </a:fld>
            <a:endParaRPr lang="en-GB"/>
          </a:p>
        </p:txBody>
      </p:sp>
      <p:sp>
        <p:nvSpPr>
          <p:cNvPr id="5" name="Footer Placeholder 4">
            <a:extLst>
              <a:ext uri="{FF2B5EF4-FFF2-40B4-BE49-F238E27FC236}">
                <a16:creationId xmlns:a16="http://schemas.microsoft.com/office/drawing/2014/main" id="{00AF207B-B60F-4C7F-AA4F-411C5E312FDF}"/>
              </a:ext>
            </a:extLst>
          </p:cNvPr>
          <p:cNvSpPr>
            <a:spLocks noGrp="1"/>
          </p:cNvSpPr>
          <p:nvPr>
            <p:ph type="ftr" sz="quarter" idx="3"/>
          </p:nvPr>
        </p:nvSpPr>
        <p:spPr>
          <a:xfrm>
            <a:off x="7495713" y="6440915"/>
            <a:ext cx="4114800" cy="186729"/>
          </a:xfrm>
          <a:prstGeom prst="rect">
            <a:avLst/>
          </a:prstGeom>
        </p:spPr>
        <p:txBody>
          <a:bodyPr vert="horz" lIns="0" tIns="0" rIns="0" bIns="0" rtlCol="0" anchor="ctr" anchorCtr="0">
            <a:noAutofit/>
          </a:bodyPr>
          <a:lstStyle>
            <a:lvl1pPr algn="r">
              <a:lnSpc>
                <a:spcPct val="90000"/>
              </a:lnSpc>
              <a:spcBef>
                <a:spcPts val="0"/>
              </a:spcBef>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3B18286-AFC3-45C1-9396-A22798BC906A}"/>
              </a:ext>
            </a:extLst>
          </p:cNvPr>
          <p:cNvSpPr>
            <a:spLocks noGrp="1"/>
          </p:cNvSpPr>
          <p:nvPr>
            <p:ph type="sldNum" sz="quarter" idx="4"/>
          </p:nvPr>
        </p:nvSpPr>
        <p:spPr>
          <a:xfrm>
            <a:off x="11610513" y="6440915"/>
            <a:ext cx="257637" cy="186729"/>
          </a:xfrm>
          <a:prstGeom prst="rect">
            <a:avLst/>
          </a:prstGeom>
        </p:spPr>
        <p:txBody>
          <a:bodyPr vert="horz" lIns="0" tIns="0" rIns="0" bIns="0" rtlCol="0" anchor="ctr" anchorCtr="0">
            <a:noAutofit/>
          </a:bodyPr>
          <a:lstStyle>
            <a:lvl1pPr algn="r">
              <a:lnSpc>
                <a:spcPct val="90000"/>
              </a:lnSpc>
              <a:spcBef>
                <a:spcPts val="0"/>
              </a:spcBef>
              <a:defRPr sz="1200">
                <a:solidFill>
                  <a:schemeClr val="tx1"/>
                </a:solidFill>
              </a:defRPr>
            </a:lvl1pPr>
          </a:lstStyle>
          <a:p>
            <a:fld id="{5B4A74C5-79B0-4340-9A8D-1CCBE3E8C644}" type="slidenum">
              <a:rPr lang="en-GB" smtClean="0"/>
              <a:pPr/>
              <a:t>‹#›</a:t>
            </a:fld>
            <a:endParaRPr lang="en-GB"/>
          </a:p>
        </p:txBody>
      </p:sp>
      <p:cxnSp>
        <p:nvCxnSpPr>
          <p:cNvPr id="8" name="Straight Connector 7">
            <a:extLst>
              <a:ext uri="{FF2B5EF4-FFF2-40B4-BE49-F238E27FC236}">
                <a16:creationId xmlns:a16="http://schemas.microsoft.com/office/drawing/2014/main" id="{400126A5-A32B-4D72-A638-BD7210A34C9D}"/>
              </a:ext>
            </a:extLst>
          </p:cNvPr>
          <p:cNvCxnSpPr>
            <a:cxnSpLocks/>
          </p:cNvCxnSpPr>
          <p:nvPr userDrawn="1"/>
        </p:nvCxnSpPr>
        <p:spPr>
          <a:xfrm>
            <a:off x="323850" y="360000"/>
            <a:ext cx="1186815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15A6EE-4B7E-4EAA-9309-E50442767412}"/>
              </a:ext>
            </a:extLst>
          </p:cNvPr>
          <p:cNvSpPr/>
          <p:nvPr userDrawn="1"/>
        </p:nvSpPr>
        <p:spPr>
          <a:xfrm>
            <a:off x="323850" y="360000"/>
            <a:ext cx="856800" cy="3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 tIns="23400" rIns="45000" bIns="23400" rtlCol="0" anchor="ctr"/>
          <a:lstStyle/>
          <a:p>
            <a:pPr algn="ctr">
              <a:lnSpc>
                <a:spcPct val="90000"/>
              </a:lnSpc>
            </a:pPr>
            <a:endParaRPr lang="en-GB" sz="900">
              <a:solidFill>
                <a:schemeClr val="bg1"/>
              </a:solidFill>
            </a:endParaRPr>
          </a:p>
        </p:txBody>
      </p:sp>
      <p:cxnSp>
        <p:nvCxnSpPr>
          <p:cNvPr id="10" name="Straight Connector 9">
            <a:extLst>
              <a:ext uri="{FF2B5EF4-FFF2-40B4-BE49-F238E27FC236}">
                <a16:creationId xmlns:a16="http://schemas.microsoft.com/office/drawing/2014/main" id="{BE554893-603A-47FE-B5CA-A5DF06E63164}"/>
              </a:ext>
            </a:extLst>
          </p:cNvPr>
          <p:cNvCxnSpPr>
            <a:cxnSpLocks/>
          </p:cNvCxnSpPr>
          <p:nvPr userDrawn="1"/>
        </p:nvCxnSpPr>
        <p:spPr>
          <a:xfrm>
            <a:off x="0" y="6197400"/>
            <a:ext cx="12192000" cy="0"/>
          </a:xfrm>
          <a:prstGeom prst="line">
            <a:avLst/>
          </a:prstGeom>
          <a:ln w="1524">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A39237-6C88-421A-A8A2-587E3704734E}"/>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323849" y="6370200"/>
            <a:ext cx="1373400" cy="328158"/>
          </a:xfrm>
          <a:prstGeom prst="rect">
            <a:avLst/>
          </a:prstGeom>
        </p:spPr>
      </p:pic>
    </p:spTree>
    <p:extLst>
      <p:ext uri="{BB962C8B-B14F-4D97-AF65-F5344CB8AC3E}">
        <p14:creationId xmlns:p14="http://schemas.microsoft.com/office/powerpoint/2010/main" val="113259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2" r:id="rId5"/>
    <p:sldLayoutId id="2147483651"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78" r:id="rId15"/>
    <p:sldLayoutId id="2147483677" r:id="rId16"/>
    <p:sldLayoutId id="2147483676" r:id="rId17"/>
    <p:sldLayoutId id="2147483675" r:id="rId18"/>
    <p:sldLayoutId id="2147483674" r:id="rId19"/>
    <p:sldLayoutId id="2147483673" r:id="rId20"/>
    <p:sldLayoutId id="2147483672" r:id="rId21"/>
    <p:sldLayoutId id="2147483671" r:id="rId22"/>
    <p:sldLayoutId id="2147483670" r:id="rId23"/>
    <p:sldLayoutId id="2147483669" r:id="rId24"/>
    <p:sldLayoutId id="2147483668" r:id="rId25"/>
    <p:sldLayoutId id="2147483667" r:id="rId26"/>
    <p:sldLayoutId id="2147483654" r:id="rId27"/>
    <p:sldLayoutId id="2147483655" r:id="rId28"/>
    <p:sldLayoutId id="2147483658" r:id="rId29"/>
  </p:sldLayoutIdLst>
  <p:transition>
    <p:fade/>
  </p:transition>
  <p:txStyles>
    <p:titleStyle>
      <a:lvl1pPr algn="l" defTabSz="914400" rtl="0" eaLnBrk="1" latinLnBrk="0" hangingPunct="1">
        <a:lnSpc>
          <a:spcPct val="90000"/>
        </a:lnSpc>
        <a:spcBef>
          <a:spcPts val="0"/>
        </a:spcBef>
        <a:buNone/>
        <a:defRPr sz="31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999"/>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999"/>
        </a:spcAft>
        <a:buFont typeface="Arial" panose="020B0604020202020204" pitchFamily="34" charset="0"/>
        <a:buNone/>
        <a:defRPr sz="2000" b="1" kern="1200">
          <a:solidFill>
            <a:schemeClr val="tx1"/>
          </a:solidFill>
          <a:latin typeface="+mn-lt"/>
          <a:ea typeface="+mn-ea"/>
          <a:cs typeface="+mn-cs"/>
        </a:defRPr>
      </a:lvl2pPr>
      <a:lvl3pPr marL="234000" indent="-234000" algn="l" defTabSz="914400" rtl="0" eaLnBrk="1" latinLnBrk="0" hangingPunct="1">
        <a:lnSpc>
          <a:spcPct val="100000"/>
        </a:lnSpc>
        <a:spcBef>
          <a:spcPts val="0"/>
        </a:spcBef>
        <a:spcAft>
          <a:spcPts val="1999"/>
        </a:spcAft>
        <a:buFont typeface="+mj-lt"/>
        <a:buAutoNum type="arabicPeriod"/>
        <a:defRPr sz="1500" kern="1200">
          <a:solidFill>
            <a:schemeClr val="tx1"/>
          </a:solidFill>
          <a:latin typeface="+mn-lt"/>
          <a:ea typeface="+mn-ea"/>
          <a:cs typeface="+mn-cs"/>
        </a:defRPr>
      </a:lvl3pPr>
      <a:lvl4pPr marL="234000" indent="-234000" algn="l" defTabSz="914400" rtl="0" eaLnBrk="1" latinLnBrk="0" hangingPunct="1">
        <a:lnSpc>
          <a:spcPct val="100000"/>
        </a:lnSpc>
        <a:spcBef>
          <a:spcPts val="0"/>
        </a:spcBef>
        <a:spcAft>
          <a:spcPts val="1999"/>
        </a:spcAft>
        <a:buFont typeface="Arial" panose="020B0604020202020204" pitchFamily="34" charset="0"/>
        <a:buChar char="•"/>
        <a:defRPr sz="1500" kern="1200">
          <a:solidFill>
            <a:schemeClr val="tx1"/>
          </a:solidFill>
          <a:latin typeface="+mn-lt"/>
          <a:ea typeface="+mn-ea"/>
          <a:cs typeface="+mn-cs"/>
        </a:defRPr>
      </a:lvl4pPr>
      <a:lvl5pPr marL="468000" indent="-234000" algn="l" defTabSz="914400" rtl="0" eaLnBrk="1" latinLnBrk="0" hangingPunct="1">
        <a:lnSpc>
          <a:spcPct val="100000"/>
        </a:lnSpc>
        <a:spcBef>
          <a:spcPts val="0"/>
        </a:spcBef>
        <a:spcAft>
          <a:spcPts val="1999"/>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04" userDrawn="1">
          <p15:clr>
            <a:srgbClr val="F26B43"/>
          </p15:clr>
        </p15:guide>
        <p15:guide id="4" pos="7476" userDrawn="1">
          <p15:clr>
            <a:srgbClr val="F26B43"/>
          </p15:clr>
        </p15:guide>
        <p15:guide id="5" orient="horz" pos="425" userDrawn="1">
          <p15:clr>
            <a:srgbClr val="F26B43"/>
          </p15:clr>
        </p15:guide>
        <p15:guide id="6" orient="horz" pos="3748" userDrawn="1">
          <p15:clr>
            <a:srgbClr val="F26B43"/>
          </p15:clr>
        </p15:guide>
        <p15:guide id="7" orient="horz" pos="10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28E58-0200-4F86-A6A0-5608FF6EAB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1491DE-1C0D-4532-8204-3B7BC9A9FE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ED5EF9-EDFC-451D-BDBD-A95B630B0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1B6D5-221A-40BD-86D5-E3426EFDC0BD}" type="datetimeFigureOut">
              <a:rPr lang="en-GB" smtClean="0"/>
              <a:t>11/08/2022</a:t>
            </a:fld>
            <a:endParaRPr lang="en-GB"/>
          </a:p>
        </p:txBody>
      </p:sp>
      <p:sp>
        <p:nvSpPr>
          <p:cNvPr id="5" name="Footer Placeholder 4">
            <a:extLst>
              <a:ext uri="{FF2B5EF4-FFF2-40B4-BE49-F238E27FC236}">
                <a16:creationId xmlns:a16="http://schemas.microsoft.com/office/drawing/2014/main" id="{5184FBAA-CA46-4A5F-8EC5-DA59DE6AC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E0FD76-7BE2-4419-B9DF-C29DB3E74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CC9D0-4B4D-4BE6-8EDC-454C1656D784}" type="slidenum">
              <a:rPr lang="en-GB" smtClean="0"/>
              <a:t>‹#›</a:t>
            </a:fld>
            <a:endParaRPr lang="en-GB"/>
          </a:p>
        </p:txBody>
      </p:sp>
    </p:spTree>
    <p:extLst>
      <p:ext uri="{BB962C8B-B14F-4D97-AF65-F5344CB8AC3E}">
        <p14:creationId xmlns:p14="http://schemas.microsoft.com/office/powerpoint/2010/main" val="1924592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DC912-06CA-9549-B459-C5427DA9F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517D2A-6A1A-1048-8CDC-71FE6322EE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6DCDD8D-9D66-334A-A2DF-F68208E46A20}"/>
              </a:ext>
            </a:extLst>
          </p:cNvPr>
          <p:cNvSpPr txBox="1"/>
          <p:nvPr/>
        </p:nvSpPr>
        <p:spPr>
          <a:xfrm>
            <a:off x="71260" y="6461474"/>
            <a:ext cx="563865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n-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n-cs"/>
            </a:endParaRPr>
          </a:p>
        </p:txBody>
      </p:sp>
      <p:sp>
        <p:nvSpPr>
          <p:cNvPr id="4" name="Slide Number Placeholder 3">
            <a:extLst>
              <a:ext uri="{FF2B5EF4-FFF2-40B4-BE49-F238E27FC236}">
                <a16:creationId xmlns:a16="http://schemas.microsoft.com/office/drawing/2014/main" id="{F590BB96-74A0-4DC9-9AF9-48EDFD167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A74C5-79B0-4340-9A8D-1CCBE3E8C644}" type="slidenum">
              <a:rPr lang="en-GB" smtClean="0"/>
              <a:pPr/>
              <a:t>‹#›</a:t>
            </a:fld>
            <a:endParaRPr lang="en-GB"/>
          </a:p>
        </p:txBody>
      </p:sp>
      <p:sp>
        <p:nvSpPr>
          <p:cNvPr id="6" name="TextBox 5">
            <a:extLst>
              <a:ext uri="{FF2B5EF4-FFF2-40B4-BE49-F238E27FC236}">
                <a16:creationId xmlns:a16="http://schemas.microsoft.com/office/drawing/2014/main" id="{B6921F80-AC95-4743-A3D7-90F7B90272F3}"/>
              </a:ext>
            </a:extLst>
          </p:cNvPr>
          <p:cNvSpPr txBox="1"/>
          <p:nvPr/>
        </p:nvSpPr>
        <p:spPr>
          <a:xfrm>
            <a:off x="71260" y="6461474"/>
            <a:ext cx="5638659" cy="307777"/>
          </a:xfrm>
          <a:prstGeom prst="rect">
            <a:avLst/>
          </a:prstGeom>
          <a:noFill/>
        </p:spPr>
        <p:txBody>
          <a:bodyPr wrap="square" rtlCol="0">
            <a:spAutoFit/>
          </a:bodyPr>
          <a:lstStyle/>
          <a:p>
            <a:pPr marL="0" algn="l" defTabSz="914400" rtl="0" eaLnBrk="1" latinLnBrk="0" hangingPunct="1"/>
            <a:r>
              <a:rPr lang="en-GB" sz="1400" kern="1200">
                <a:solidFill>
                  <a:srgbClr val="C1BB5B"/>
                </a:solidFill>
                <a:latin typeface="Roboto" panose="02000000000000000000" pitchFamily="2" charset="0"/>
                <a:ea typeface="Roboto" panose="02000000000000000000" pitchFamily="2" charset="0"/>
                <a:cs typeface="+mn-cs"/>
              </a:rPr>
              <a:t>Underpinning the development of the National Digital Twin</a:t>
            </a:r>
            <a:endParaRPr lang="en-US" sz="1400" kern="1200">
              <a:solidFill>
                <a:srgbClr val="C1BB5B"/>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26677648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Lst>
  <p:transition>
    <p:fade/>
  </p:transition>
  <p:txStyles>
    <p:titleStyle>
      <a:lvl1pPr algn="l" defTabSz="914400" rtl="0" eaLnBrk="1" latinLnBrk="0" hangingPunct="1">
        <a:lnSpc>
          <a:spcPct val="90000"/>
        </a:lnSpc>
        <a:spcBef>
          <a:spcPct val="0"/>
        </a:spcBef>
        <a:buNone/>
        <a:defRPr lang="en-US" sz="3600" b="0" kern="1200" dirty="0">
          <a:solidFill>
            <a:srgbClr val="29373F"/>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04">
          <p15:clr>
            <a:srgbClr val="F26B43"/>
          </p15:clr>
        </p15:guide>
        <p15:guide id="4" pos="7476">
          <p15:clr>
            <a:srgbClr val="F26B43"/>
          </p15:clr>
        </p15:guide>
        <p15:guide id="5" orient="horz" pos="425">
          <p15:clr>
            <a:srgbClr val="F26B43"/>
          </p15:clr>
        </p15:guide>
        <p15:guide id="6" orient="horz" pos="3748">
          <p15:clr>
            <a:srgbClr val="F26B43"/>
          </p15:clr>
        </p15:guide>
        <p15:guide id="7" orient="horz" pos="10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0.xml.rels><?xml version="1.0" encoding="UTF-8" standalone="yes"?>
<Relationships xmlns="http://schemas.openxmlformats.org/package/2006/relationships"><Relationship Id="rId26" Type="http://schemas.openxmlformats.org/officeDocument/2006/relationships/image" Target="../media/image80.jpeg"/><Relationship Id="rId21" Type="http://schemas.openxmlformats.org/officeDocument/2006/relationships/image" Target="../media/image75.jpeg"/><Relationship Id="rId34" Type="http://schemas.openxmlformats.org/officeDocument/2006/relationships/image" Target="../media/image88.jpeg"/><Relationship Id="rId42" Type="http://schemas.openxmlformats.org/officeDocument/2006/relationships/image" Target="../media/image96.jpeg"/><Relationship Id="rId47" Type="http://schemas.openxmlformats.org/officeDocument/2006/relationships/image" Target="../media/image101.jpeg"/><Relationship Id="rId50" Type="http://schemas.openxmlformats.org/officeDocument/2006/relationships/image" Target="../media/image104.jpeg"/><Relationship Id="rId55" Type="http://schemas.openxmlformats.org/officeDocument/2006/relationships/image" Target="../media/image109.jpeg"/><Relationship Id="rId63" Type="http://schemas.openxmlformats.org/officeDocument/2006/relationships/image" Target="../media/image117.jpeg"/><Relationship Id="rId7" Type="http://schemas.openxmlformats.org/officeDocument/2006/relationships/image" Target="../media/image61.jpeg"/><Relationship Id="rId2" Type="http://schemas.openxmlformats.org/officeDocument/2006/relationships/image" Target="../media/image56.jpeg"/><Relationship Id="rId16" Type="http://schemas.openxmlformats.org/officeDocument/2006/relationships/image" Target="../media/image70.jpeg"/><Relationship Id="rId29" Type="http://schemas.openxmlformats.org/officeDocument/2006/relationships/image" Target="../media/image83.jpeg"/><Relationship Id="rId11" Type="http://schemas.openxmlformats.org/officeDocument/2006/relationships/image" Target="../media/image65.jpeg"/><Relationship Id="rId24" Type="http://schemas.openxmlformats.org/officeDocument/2006/relationships/image" Target="../media/image78.jpeg"/><Relationship Id="rId32" Type="http://schemas.openxmlformats.org/officeDocument/2006/relationships/image" Target="../media/image86.jpeg"/><Relationship Id="rId37" Type="http://schemas.openxmlformats.org/officeDocument/2006/relationships/image" Target="../media/image91.jpeg"/><Relationship Id="rId40" Type="http://schemas.openxmlformats.org/officeDocument/2006/relationships/image" Target="../media/image94.jpeg"/><Relationship Id="rId45" Type="http://schemas.openxmlformats.org/officeDocument/2006/relationships/image" Target="../media/image99.jpeg"/><Relationship Id="rId53" Type="http://schemas.openxmlformats.org/officeDocument/2006/relationships/image" Target="../media/image107.jpeg"/><Relationship Id="rId58" Type="http://schemas.openxmlformats.org/officeDocument/2006/relationships/image" Target="../media/image112.jpeg"/><Relationship Id="rId66" Type="http://schemas.openxmlformats.org/officeDocument/2006/relationships/image" Target="../media/image120.jpeg"/><Relationship Id="rId5" Type="http://schemas.openxmlformats.org/officeDocument/2006/relationships/image" Target="../media/image59.jpeg"/><Relationship Id="rId61" Type="http://schemas.openxmlformats.org/officeDocument/2006/relationships/image" Target="../media/image115.jpeg"/><Relationship Id="rId19" Type="http://schemas.openxmlformats.org/officeDocument/2006/relationships/image" Target="../media/image73.jpeg"/><Relationship Id="rId14" Type="http://schemas.openxmlformats.org/officeDocument/2006/relationships/image" Target="../media/image68.jpeg"/><Relationship Id="rId22" Type="http://schemas.openxmlformats.org/officeDocument/2006/relationships/image" Target="../media/image76.jpeg"/><Relationship Id="rId27" Type="http://schemas.openxmlformats.org/officeDocument/2006/relationships/image" Target="../media/image81.jpeg"/><Relationship Id="rId30" Type="http://schemas.openxmlformats.org/officeDocument/2006/relationships/image" Target="../media/image84.jpeg"/><Relationship Id="rId35" Type="http://schemas.openxmlformats.org/officeDocument/2006/relationships/image" Target="../media/image89.jpeg"/><Relationship Id="rId43" Type="http://schemas.openxmlformats.org/officeDocument/2006/relationships/image" Target="../media/image97.jpeg"/><Relationship Id="rId48" Type="http://schemas.openxmlformats.org/officeDocument/2006/relationships/image" Target="../media/image102.jpeg"/><Relationship Id="rId56" Type="http://schemas.openxmlformats.org/officeDocument/2006/relationships/image" Target="../media/image110.jpeg"/><Relationship Id="rId64" Type="http://schemas.openxmlformats.org/officeDocument/2006/relationships/image" Target="../media/image118.jpeg"/><Relationship Id="rId8" Type="http://schemas.openxmlformats.org/officeDocument/2006/relationships/image" Target="../media/image62.jpeg"/><Relationship Id="rId51" Type="http://schemas.openxmlformats.org/officeDocument/2006/relationships/image" Target="../media/image105.jpeg"/><Relationship Id="rId3" Type="http://schemas.openxmlformats.org/officeDocument/2006/relationships/image" Target="../media/image57.jpeg"/><Relationship Id="rId12" Type="http://schemas.openxmlformats.org/officeDocument/2006/relationships/image" Target="../media/image66.jpeg"/><Relationship Id="rId17" Type="http://schemas.openxmlformats.org/officeDocument/2006/relationships/image" Target="../media/image71.jpeg"/><Relationship Id="rId25" Type="http://schemas.openxmlformats.org/officeDocument/2006/relationships/image" Target="../media/image79.jpeg"/><Relationship Id="rId33" Type="http://schemas.openxmlformats.org/officeDocument/2006/relationships/image" Target="../media/image87.jpeg"/><Relationship Id="rId38" Type="http://schemas.openxmlformats.org/officeDocument/2006/relationships/image" Target="../media/image92.jpeg"/><Relationship Id="rId46" Type="http://schemas.openxmlformats.org/officeDocument/2006/relationships/image" Target="../media/image100.jpeg"/><Relationship Id="rId59" Type="http://schemas.openxmlformats.org/officeDocument/2006/relationships/image" Target="../media/image113.jpeg"/><Relationship Id="rId67" Type="http://schemas.openxmlformats.org/officeDocument/2006/relationships/image" Target="../media/image121.jpeg"/><Relationship Id="rId20" Type="http://schemas.openxmlformats.org/officeDocument/2006/relationships/image" Target="../media/image74.jpeg"/><Relationship Id="rId41" Type="http://schemas.openxmlformats.org/officeDocument/2006/relationships/image" Target="../media/image95.jpeg"/><Relationship Id="rId54" Type="http://schemas.openxmlformats.org/officeDocument/2006/relationships/image" Target="../media/image108.jpeg"/><Relationship Id="rId62" Type="http://schemas.openxmlformats.org/officeDocument/2006/relationships/image" Target="../media/image116.jpeg"/><Relationship Id="rId1" Type="http://schemas.openxmlformats.org/officeDocument/2006/relationships/slideLayout" Target="../slideLayouts/slideLayout28.xml"/><Relationship Id="rId6" Type="http://schemas.openxmlformats.org/officeDocument/2006/relationships/image" Target="../media/image60.png"/><Relationship Id="rId15" Type="http://schemas.openxmlformats.org/officeDocument/2006/relationships/image" Target="../media/image69.jpeg"/><Relationship Id="rId23" Type="http://schemas.openxmlformats.org/officeDocument/2006/relationships/image" Target="../media/image77.png"/><Relationship Id="rId28" Type="http://schemas.openxmlformats.org/officeDocument/2006/relationships/image" Target="../media/image82.jpeg"/><Relationship Id="rId36" Type="http://schemas.openxmlformats.org/officeDocument/2006/relationships/image" Target="../media/image90.png"/><Relationship Id="rId49" Type="http://schemas.openxmlformats.org/officeDocument/2006/relationships/image" Target="../media/image103.jpeg"/><Relationship Id="rId57" Type="http://schemas.openxmlformats.org/officeDocument/2006/relationships/image" Target="../media/image111.jpeg"/><Relationship Id="rId10" Type="http://schemas.openxmlformats.org/officeDocument/2006/relationships/image" Target="../media/image64.jpeg"/><Relationship Id="rId31" Type="http://schemas.openxmlformats.org/officeDocument/2006/relationships/image" Target="../media/image85.gif"/><Relationship Id="rId44" Type="http://schemas.openxmlformats.org/officeDocument/2006/relationships/image" Target="../media/image98.jpeg"/><Relationship Id="rId52" Type="http://schemas.openxmlformats.org/officeDocument/2006/relationships/image" Target="../media/image106.jpeg"/><Relationship Id="rId60" Type="http://schemas.openxmlformats.org/officeDocument/2006/relationships/image" Target="../media/image114.jpeg"/><Relationship Id="rId65" Type="http://schemas.openxmlformats.org/officeDocument/2006/relationships/image" Target="../media/image119.jpeg"/><Relationship Id="rId4" Type="http://schemas.openxmlformats.org/officeDocument/2006/relationships/image" Target="../media/image58.jpeg"/><Relationship Id="rId9" Type="http://schemas.openxmlformats.org/officeDocument/2006/relationships/image" Target="../media/image63.jpeg"/><Relationship Id="rId13" Type="http://schemas.openxmlformats.org/officeDocument/2006/relationships/image" Target="../media/image67.jpeg"/><Relationship Id="rId18" Type="http://schemas.openxmlformats.org/officeDocument/2006/relationships/image" Target="../media/image72.jpeg"/><Relationship Id="rId39" Type="http://schemas.openxmlformats.org/officeDocument/2006/relationships/image" Target="../media/image93.jpeg"/></Relationships>
</file>

<file path=ppt/slides/_rels/slide1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slideLayout" Target="../slideLayouts/slideLayout6.xml"/><Relationship Id="rId1" Type="http://schemas.openxmlformats.org/officeDocument/2006/relationships/video" Target="https://www.youtube.com/embed/AxFWj2cGCYk?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slideLayout" Target="../slideLayouts/slideLayout6.xml"/><Relationship Id="rId1" Type="http://schemas.openxmlformats.org/officeDocument/2006/relationships/video" Target="https://www.youtube.com/embed/y-sh9HTz5bo?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8.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2" Type="http://schemas.openxmlformats.org/officeDocument/2006/relationships/image" Target="../media/image127.png"/><Relationship Id="rId1" Type="http://schemas.openxmlformats.org/officeDocument/2006/relationships/slideLayout" Target="../slideLayouts/slideLayout45.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1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jpeg"/><Relationship Id="rId1" Type="http://schemas.openxmlformats.org/officeDocument/2006/relationships/slideLayout" Target="../slideLayouts/slideLayout2.xml"/><Relationship Id="rId5" Type="http://schemas.openxmlformats.org/officeDocument/2006/relationships/image" Target="../media/image147.png"/><Relationship Id="rId4" Type="http://schemas.openxmlformats.org/officeDocument/2006/relationships/image" Target="../media/image146.png"/></Relationships>
</file>

<file path=ppt/slides/_rels/slide26.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jpeg"/></Relationships>
</file>

<file path=ppt/slides/_rels/slide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6.jpeg"/></Relationships>
</file>

<file path=ppt/slides/_rels/slide3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svg"/><Relationship Id="rId3" Type="http://schemas.openxmlformats.org/officeDocument/2006/relationships/image" Target="../media/image161.png"/><Relationship Id="rId7" Type="http://schemas.openxmlformats.org/officeDocument/2006/relationships/image" Target="../media/image165.svg"/><Relationship Id="rId12" Type="http://schemas.openxmlformats.org/officeDocument/2006/relationships/image" Target="../media/image17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4.png"/><Relationship Id="rId11" Type="http://schemas.openxmlformats.org/officeDocument/2006/relationships/image" Target="../media/image169.svg"/><Relationship Id="rId5" Type="http://schemas.openxmlformats.org/officeDocument/2006/relationships/image" Target="../media/image163.svg"/><Relationship Id="rId15" Type="http://schemas.openxmlformats.org/officeDocument/2006/relationships/image" Target="../media/image173.sv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svg"/><Relationship Id="rId14" Type="http://schemas.openxmlformats.org/officeDocument/2006/relationships/image" Target="../media/image172.png"/></Relationships>
</file>

<file path=ppt/slides/_rels/slide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svg"/><Relationship Id="rId3" Type="http://schemas.openxmlformats.org/officeDocument/2006/relationships/image" Target="../media/image161.png"/><Relationship Id="rId7" Type="http://schemas.openxmlformats.org/officeDocument/2006/relationships/image" Target="../media/image165.svg"/><Relationship Id="rId12" Type="http://schemas.openxmlformats.org/officeDocument/2006/relationships/image" Target="../media/image17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4.png"/><Relationship Id="rId11" Type="http://schemas.openxmlformats.org/officeDocument/2006/relationships/image" Target="../media/image169.svg"/><Relationship Id="rId5" Type="http://schemas.openxmlformats.org/officeDocument/2006/relationships/image" Target="../media/image163.svg"/><Relationship Id="rId15" Type="http://schemas.openxmlformats.org/officeDocument/2006/relationships/image" Target="../media/image173.sv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svg"/><Relationship Id="rId14" Type="http://schemas.openxmlformats.org/officeDocument/2006/relationships/image" Target="../media/image172.png"/></Relationships>
</file>

<file path=ppt/slides/_rels/slide4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75.svg"/><Relationship Id="rId4" Type="http://schemas.openxmlformats.org/officeDocument/2006/relationships/image" Target="../media/image174.png"/></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85.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6" Type="http://schemas.openxmlformats.org/officeDocument/2006/relationships/image" Target="../media/image80.jpeg"/><Relationship Id="rId21" Type="http://schemas.openxmlformats.org/officeDocument/2006/relationships/image" Target="../media/image75.jpeg"/><Relationship Id="rId34" Type="http://schemas.openxmlformats.org/officeDocument/2006/relationships/image" Target="../media/image88.jpeg"/><Relationship Id="rId42" Type="http://schemas.openxmlformats.org/officeDocument/2006/relationships/image" Target="../media/image96.jpeg"/><Relationship Id="rId47" Type="http://schemas.openxmlformats.org/officeDocument/2006/relationships/image" Target="../media/image101.jpeg"/><Relationship Id="rId50" Type="http://schemas.openxmlformats.org/officeDocument/2006/relationships/image" Target="../media/image104.jpeg"/><Relationship Id="rId55" Type="http://schemas.openxmlformats.org/officeDocument/2006/relationships/image" Target="../media/image109.jpeg"/><Relationship Id="rId63" Type="http://schemas.openxmlformats.org/officeDocument/2006/relationships/image" Target="../media/image117.jpeg"/><Relationship Id="rId7" Type="http://schemas.openxmlformats.org/officeDocument/2006/relationships/image" Target="../media/image61.jpeg"/><Relationship Id="rId2" Type="http://schemas.openxmlformats.org/officeDocument/2006/relationships/image" Target="../media/image56.jpeg"/><Relationship Id="rId16" Type="http://schemas.openxmlformats.org/officeDocument/2006/relationships/image" Target="../media/image70.jpeg"/><Relationship Id="rId29" Type="http://schemas.openxmlformats.org/officeDocument/2006/relationships/image" Target="../media/image83.jpeg"/><Relationship Id="rId11" Type="http://schemas.openxmlformats.org/officeDocument/2006/relationships/image" Target="../media/image65.jpeg"/><Relationship Id="rId24" Type="http://schemas.openxmlformats.org/officeDocument/2006/relationships/image" Target="../media/image78.jpeg"/><Relationship Id="rId32" Type="http://schemas.openxmlformats.org/officeDocument/2006/relationships/image" Target="../media/image86.jpeg"/><Relationship Id="rId37" Type="http://schemas.openxmlformats.org/officeDocument/2006/relationships/image" Target="../media/image91.jpeg"/><Relationship Id="rId40" Type="http://schemas.openxmlformats.org/officeDocument/2006/relationships/image" Target="../media/image94.jpeg"/><Relationship Id="rId45" Type="http://schemas.openxmlformats.org/officeDocument/2006/relationships/image" Target="../media/image99.jpeg"/><Relationship Id="rId53" Type="http://schemas.openxmlformats.org/officeDocument/2006/relationships/image" Target="../media/image107.jpeg"/><Relationship Id="rId58" Type="http://schemas.openxmlformats.org/officeDocument/2006/relationships/image" Target="../media/image112.jpeg"/><Relationship Id="rId66" Type="http://schemas.openxmlformats.org/officeDocument/2006/relationships/image" Target="../media/image120.jpeg"/><Relationship Id="rId5" Type="http://schemas.openxmlformats.org/officeDocument/2006/relationships/image" Target="../media/image59.jpeg"/><Relationship Id="rId61" Type="http://schemas.openxmlformats.org/officeDocument/2006/relationships/image" Target="../media/image115.jpeg"/><Relationship Id="rId19" Type="http://schemas.openxmlformats.org/officeDocument/2006/relationships/image" Target="../media/image73.jpeg"/><Relationship Id="rId14" Type="http://schemas.openxmlformats.org/officeDocument/2006/relationships/image" Target="../media/image68.jpeg"/><Relationship Id="rId22" Type="http://schemas.openxmlformats.org/officeDocument/2006/relationships/image" Target="../media/image76.jpeg"/><Relationship Id="rId27" Type="http://schemas.openxmlformats.org/officeDocument/2006/relationships/image" Target="../media/image81.jpeg"/><Relationship Id="rId30" Type="http://schemas.openxmlformats.org/officeDocument/2006/relationships/image" Target="../media/image84.jpeg"/><Relationship Id="rId35" Type="http://schemas.openxmlformats.org/officeDocument/2006/relationships/image" Target="../media/image89.jpeg"/><Relationship Id="rId43" Type="http://schemas.openxmlformats.org/officeDocument/2006/relationships/image" Target="../media/image97.jpeg"/><Relationship Id="rId48" Type="http://schemas.openxmlformats.org/officeDocument/2006/relationships/image" Target="../media/image102.jpeg"/><Relationship Id="rId56" Type="http://schemas.openxmlformats.org/officeDocument/2006/relationships/image" Target="../media/image110.jpeg"/><Relationship Id="rId64" Type="http://schemas.openxmlformats.org/officeDocument/2006/relationships/image" Target="../media/image118.jpeg"/><Relationship Id="rId8" Type="http://schemas.openxmlformats.org/officeDocument/2006/relationships/image" Target="../media/image62.jpeg"/><Relationship Id="rId51" Type="http://schemas.openxmlformats.org/officeDocument/2006/relationships/image" Target="../media/image105.jpeg"/><Relationship Id="rId3" Type="http://schemas.openxmlformats.org/officeDocument/2006/relationships/image" Target="../media/image57.jpeg"/><Relationship Id="rId12" Type="http://schemas.openxmlformats.org/officeDocument/2006/relationships/image" Target="../media/image66.jpeg"/><Relationship Id="rId17" Type="http://schemas.openxmlformats.org/officeDocument/2006/relationships/image" Target="../media/image71.jpeg"/><Relationship Id="rId25" Type="http://schemas.openxmlformats.org/officeDocument/2006/relationships/image" Target="../media/image79.jpeg"/><Relationship Id="rId33" Type="http://schemas.openxmlformats.org/officeDocument/2006/relationships/image" Target="../media/image87.jpeg"/><Relationship Id="rId38" Type="http://schemas.openxmlformats.org/officeDocument/2006/relationships/image" Target="../media/image92.jpeg"/><Relationship Id="rId46" Type="http://schemas.openxmlformats.org/officeDocument/2006/relationships/image" Target="../media/image100.jpeg"/><Relationship Id="rId59" Type="http://schemas.openxmlformats.org/officeDocument/2006/relationships/image" Target="../media/image113.jpeg"/><Relationship Id="rId67" Type="http://schemas.openxmlformats.org/officeDocument/2006/relationships/image" Target="../media/image121.jpeg"/><Relationship Id="rId20" Type="http://schemas.openxmlformats.org/officeDocument/2006/relationships/image" Target="../media/image74.jpeg"/><Relationship Id="rId41" Type="http://schemas.openxmlformats.org/officeDocument/2006/relationships/image" Target="../media/image95.jpeg"/><Relationship Id="rId54" Type="http://schemas.openxmlformats.org/officeDocument/2006/relationships/image" Target="../media/image108.jpeg"/><Relationship Id="rId62" Type="http://schemas.openxmlformats.org/officeDocument/2006/relationships/image" Target="../media/image116.jpeg"/><Relationship Id="rId1" Type="http://schemas.openxmlformats.org/officeDocument/2006/relationships/slideLayout" Target="../slideLayouts/slideLayout28.xml"/><Relationship Id="rId6" Type="http://schemas.openxmlformats.org/officeDocument/2006/relationships/image" Target="../media/image60.png"/><Relationship Id="rId15" Type="http://schemas.openxmlformats.org/officeDocument/2006/relationships/image" Target="../media/image69.jpeg"/><Relationship Id="rId23" Type="http://schemas.openxmlformats.org/officeDocument/2006/relationships/image" Target="../media/image77.png"/><Relationship Id="rId28" Type="http://schemas.openxmlformats.org/officeDocument/2006/relationships/image" Target="../media/image82.jpeg"/><Relationship Id="rId36" Type="http://schemas.openxmlformats.org/officeDocument/2006/relationships/image" Target="../media/image90.png"/><Relationship Id="rId49" Type="http://schemas.openxmlformats.org/officeDocument/2006/relationships/image" Target="../media/image103.jpeg"/><Relationship Id="rId57" Type="http://schemas.openxmlformats.org/officeDocument/2006/relationships/image" Target="../media/image111.jpeg"/><Relationship Id="rId10" Type="http://schemas.openxmlformats.org/officeDocument/2006/relationships/image" Target="../media/image64.jpeg"/><Relationship Id="rId31" Type="http://schemas.openxmlformats.org/officeDocument/2006/relationships/image" Target="../media/image85.gif"/><Relationship Id="rId44" Type="http://schemas.openxmlformats.org/officeDocument/2006/relationships/image" Target="../media/image98.jpeg"/><Relationship Id="rId52" Type="http://schemas.openxmlformats.org/officeDocument/2006/relationships/image" Target="../media/image106.jpeg"/><Relationship Id="rId60" Type="http://schemas.openxmlformats.org/officeDocument/2006/relationships/image" Target="../media/image114.jpeg"/><Relationship Id="rId65" Type="http://schemas.openxmlformats.org/officeDocument/2006/relationships/image" Target="../media/image119.jpeg"/><Relationship Id="rId4" Type="http://schemas.openxmlformats.org/officeDocument/2006/relationships/image" Target="../media/image58.jpeg"/><Relationship Id="rId9" Type="http://schemas.openxmlformats.org/officeDocument/2006/relationships/image" Target="../media/image63.jpeg"/><Relationship Id="rId13" Type="http://schemas.openxmlformats.org/officeDocument/2006/relationships/image" Target="../media/image67.jpeg"/><Relationship Id="rId18" Type="http://schemas.openxmlformats.org/officeDocument/2006/relationships/image" Target="../media/image72.jpeg"/><Relationship Id="rId39" Type="http://schemas.openxmlformats.org/officeDocument/2006/relationships/image" Target="../media/image93.jpeg"/></Relationships>
</file>

<file path=ppt/slides/_rels/slide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86.jpeg"/><Relationship Id="rId7" Type="http://schemas.openxmlformats.org/officeDocument/2006/relationships/image" Target="../media/image19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9.png"/><Relationship Id="rId5" Type="http://schemas.openxmlformats.org/officeDocument/2006/relationships/image" Target="../media/image188.jpeg"/><Relationship Id="rId4" Type="http://schemas.openxmlformats.org/officeDocument/2006/relationships/image" Target="../media/image187.jpeg"/></Relationships>
</file>

<file path=ppt/slides/_rels/slide51.xml.rels><?xml version="1.0" encoding="UTF-8" standalone="yes"?>
<Relationships xmlns="http://schemas.openxmlformats.org/package/2006/relationships"><Relationship Id="rId2" Type="http://schemas.openxmlformats.org/officeDocument/2006/relationships/image" Target="../media/image19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6E21DC-DA34-4E4C-92FD-918A1835368D}"/>
              </a:ext>
            </a:extLst>
          </p:cNvPr>
          <p:cNvSpPr>
            <a:spLocks noGrp="1"/>
          </p:cNvSpPr>
          <p:nvPr>
            <p:ph type="ctrTitle"/>
          </p:nvPr>
        </p:nvSpPr>
        <p:spPr/>
        <p:txBody>
          <a:bodyPr/>
          <a:lstStyle/>
          <a:p>
            <a:r>
              <a:rPr lang="en-US" sz="2400" b="1" i="0" u="none" strike="noStrike" err="1">
                <a:solidFill>
                  <a:srgbClr val="3D6A2E"/>
                </a:solidFill>
                <a:effectLst/>
                <a:latin typeface="Arial"/>
                <a:cs typeface="Arial"/>
              </a:rPr>
              <a:t>CReDo</a:t>
            </a:r>
            <a:r>
              <a:rPr lang="en-US" sz="2400" b="0" i="0">
                <a:solidFill>
                  <a:srgbClr val="000000"/>
                </a:solidFill>
                <a:effectLst/>
                <a:latin typeface="Arial"/>
                <a:cs typeface="Arial"/>
              </a:rPr>
              <a:t>​</a:t>
            </a:r>
            <a:r>
              <a:rPr lang="en-US" sz="2400">
                <a:solidFill>
                  <a:srgbClr val="000000"/>
                </a:solidFill>
                <a:latin typeface="Arial"/>
                <a:cs typeface="Arial"/>
              </a:rPr>
              <a:t>: </a:t>
            </a:r>
            <a:r>
              <a:rPr lang="en-US" sz="2400" b="0" i="0" u="none" strike="noStrike">
                <a:solidFill>
                  <a:srgbClr val="000000"/>
                </a:solidFill>
                <a:effectLst/>
                <a:latin typeface="Arial"/>
                <a:cs typeface="Arial"/>
              </a:rPr>
              <a:t>The National Digital Twin </a:t>
            </a:r>
            <a:r>
              <a:rPr lang="en-US" sz="2400" b="0" i="0">
                <a:solidFill>
                  <a:srgbClr val="000000"/>
                </a:solidFill>
                <a:effectLst/>
                <a:latin typeface="Arial"/>
                <a:cs typeface="Arial"/>
              </a:rPr>
              <a:t>​</a:t>
            </a:r>
            <a:br>
              <a:rPr lang="en-US" sz="2400" b="0" i="0">
                <a:effectLst/>
                <a:latin typeface="Arial" panose="020B0604020202020204" pitchFamily="34" charset="0"/>
              </a:rPr>
            </a:br>
            <a:r>
              <a:rPr lang="en-US" sz="2400" b="1" i="0" u="none" strike="noStrike">
                <a:solidFill>
                  <a:srgbClr val="3D6A2E"/>
                </a:solidFill>
                <a:effectLst/>
                <a:latin typeface="Arial"/>
                <a:cs typeface="Arial"/>
              </a:rPr>
              <a:t>C</a:t>
            </a:r>
            <a:r>
              <a:rPr lang="en-US" sz="2400" b="0" i="0" u="none" strike="noStrike">
                <a:solidFill>
                  <a:srgbClr val="000000"/>
                </a:solidFill>
                <a:effectLst/>
                <a:latin typeface="Arial"/>
                <a:cs typeface="Arial"/>
              </a:rPr>
              <a:t>limate </a:t>
            </a:r>
            <a:r>
              <a:rPr lang="en-US" sz="2400" b="1" i="0" u="none" strike="noStrike">
                <a:solidFill>
                  <a:srgbClr val="3D6A2E"/>
                </a:solidFill>
                <a:effectLst/>
                <a:latin typeface="Arial"/>
                <a:cs typeface="Arial"/>
              </a:rPr>
              <a:t>Re</a:t>
            </a:r>
            <a:r>
              <a:rPr lang="en-US" sz="2400" b="0" i="0" u="none" strike="noStrike">
                <a:solidFill>
                  <a:srgbClr val="000000"/>
                </a:solidFill>
                <a:effectLst/>
                <a:latin typeface="Arial"/>
                <a:cs typeface="Arial"/>
              </a:rPr>
              <a:t>silience </a:t>
            </a:r>
            <a:r>
              <a:rPr lang="en-US" sz="2400" b="1" i="0" u="none" strike="noStrike">
                <a:solidFill>
                  <a:srgbClr val="3D6A2E"/>
                </a:solidFill>
                <a:effectLst/>
                <a:latin typeface="Arial"/>
                <a:cs typeface="Arial"/>
              </a:rPr>
              <a:t>D</a:t>
            </a:r>
            <a:r>
              <a:rPr lang="en-US" sz="2400" b="0" i="0" u="none" strike="noStrike">
                <a:solidFill>
                  <a:srgbClr val="000000"/>
                </a:solidFill>
                <a:effectLst/>
                <a:latin typeface="Arial"/>
                <a:cs typeface="Arial"/>
              </a:rPr>
              <a:t>em</a:t>
            </a:r>
            <a:r>
              <a:rPr lang="en-US" sz="2400" b="1" i="0" u="none" strike="noStrike">
                <a:solidFill>
                  <a:srgbClr val="3D6A2E"/>
                </a:solidFill>
                <a:effectLst/>
                <a:latin typeface="Arial"/>
                <a:cs typeface="Arial"/>
              </a:rPr>
              <a:t>o</a:t>
            </a:r>
            <a:r>
              <a:rPr lang="en-US" sz="2400" b="0" i="0" u="none" strike="noStrike">
                <a:solidFill>
                  <a:srgbClr val="000000"/>
                </a:solidFill>
                <a:effectLst/>
                <a:latin typeface="Arial"/>
                <a:cs typeface="Arial"/>
              </a:rPr>
              <a:t>nstrator project</a:t>
            </a:r>
            <a:r>
              <a:rPr lang="en-US" sz="2400" b="0" i="0">
                <a:solidFill>
                  <a:srgbClr val="000000"/>
                </a:solidFill>
                <a:effectLst/>
                <a:latin typeface="Arial"/>
                <a:cs typeface="Arial"/>
              </a:rPr>
              <a:t>​</a:t>
            </a:r>
            <a:br>
              <a:rPr lang="en-US" b="0" i="0">
                <a:effectLst/>
                <a:latin typeface="Arial" panose="020B0604020202020204" pitchFamily="34" charset="0"/>
              </a:rPr>
            </a:br>
            <a:br>
              <a:rPr lang="en-US"/>
            </a:br>
            <a:r>
              <a:rPr lang="en-US" b="1"/>
              <a:t>Collaboration and resilience through connected digital twins</a:t>
            </a:r>
            <a:endParaRPr lang="en-US" sz="2400" b="1">
              <a:cs typeface="Arial"/>
            </a:endParaRPr>
          </a:p>
          <a:p>
            <a:endParaRPr lang="en-US"/>
          </a:p>
          <a:p>
            <a:endParaRPr lang="en-US"/>
          </a:p>
        </p:txBody>
      </p:sp>
      <p:pic>
        <p:nvPicPr>
          <p:cNvPr id="16" name="Picture 15">
            <a:extLst>
              <a:ext uri="{FF2B5EF4-FFF2-40B4-BE49-F238E27FC236}">
                <a16:creationId xmlns:a16="http://schemas.microsoft.com/office/drawing/2014/main" id="{30837603-C3E6-4F97-A5F4-80C5CADD47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4215" y="5988349"/>
            <a:ext cx="1200813" cy="256011"/>
          </a:xfrm>
          <a:prstGeom prst="rect">
            <a:avLst/>
          </a:prstGeom>
        </p:spPr>
      </p:pic>
      <p:pic>
        <p:nvPicPr>
          <p:cNvPr id="21" name="Picture 20">
            <a:extLst>
              <a:ext uri="{FF2B5EF4-FFF2-40B4-BE49-F238E27FC236}">
                <a16:creationId xmlns:a16="http://schemas.microsoft.com/office/drawing/2014/main" id="{F6AD4897-F6F1-441F-AC0D-639FF0F42E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4821" y="5963668"/>
            <a:ext cx="1084998" cy="323061"/>
          </a:xfrm>
          <a:prstGeom prst="rect">
            <a:avLst/>
          </a:prstGeom>
        </p:spPr>
      </p:pic>
      <p:pic>
        <p:nvPicPr>
          <p:cNvPr id="3" name="Picture 4" descr="A picture containing logo&#10;&#10;Description automatically generated">
            <a:extLst>
              <a:ext uri="{FF2B5EF4-FFF2-40B4-BE49-F238E27FC236}">
                <a16:creationId xmlns:a16="http://schemas.microsoft.com/office/drawing/2014/main" id="{6D490A68-4D45-4AC3-B771-292BE4BF7A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75345" y="5959529"/>
            <a:ext cx="1046673" cy="330451"/>
          </a:xfrm>
          <a:prstGeom prst="rect">
            <a:avLst/>
          </a:prstGeom>
        </p:spPr>
      </p:pic>
      <p:pic>
        <p:nvPicPr>
          <p:cNvPr id="2" name="Picture 4" descr="Text&#10;&#10;Description automatically generated">
            <a:extLst>
              <a:ext uri="{FF2B5EF4-FFF2-40B4-BE49-F238E27FC236}">
                <a16:creationId xmlns:a16="http://schemas.microsoft.com/office/drawing/2014/main" id="{E971D0D4-0EAA-4322-8579-20BFDB8FAA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34302" y="5780088"/>
            <a:ext cx="895350" cy="504825"/>
          </a:xfrm>
          <a:prstGeom prst="rect">
            <a:avLst/>
          </a:prstGeom>
        </p:spPr>
      </p:pic>
    </p:spTree>
    <p:extLst>
      <p:ext uri="{BB962C8B-B14F-4D97-AF65-F5344CB8AC3E}">
        <p14:creationId xmlns:p14="http://schemas.microsoft.com/office/powerpoint/2010/main" val="26230001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77736F-0B59-42EB-9933-18751BE44ECD}"/>
              </a:ext>
            </a:extLst>
          </p:cNvPr>
          <p:cNvGrpSpPr/>
          <p:nvPr/>
        </p:nvGrpSpPr>
        <p:grpSpPr>
          <a:xfrm>
            <a:off x="491648" y="1141282"/>
            <a:ext cx="11208703" cy="5054878"/>
            <a:chOff x="-9022" y="368805"/>
            <a:chExt cx="12262285" cy="5875481"/>
          </a:xfrm>
        </p:grpSpPr>
        <p:pic>
          <p:nvPicPr>
            <p:cNvPr id="1036" name="Picture 1035" descr="A picture containing clothing, person&#10;&#10;Description automatically generated">
              <a:extLst>
                <a:ext uri="{FF2B5EF4-FFF2-40B4-BE49-F238E27FC236}">
                  <a16:creationId xmlns:a16="http://schemas.microsoft.com/office/drawing/2014/main" id="{6F1551E8-A804-4D8B-A060-CCA91585E8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8818" y="409291"/>
              <a:ext cx="914400" cy="914400"/>
            </a:xfrm>
            <a:prstGeom prst="rect">
              <a:avLst/>
            </a:prstGeom>
          </p:spPr>
        </p:pic>
        <p:pic>
          <p:nvPicPr>
            <p:cNvPr id="1028" name="Picture 1027" descr="A person in a suit and tie&#10;&#10;Description automatically generated with medium confidence">
              <a:extLst>
                <a:ext uri="{FF2B5EF4-FFF2-40B4-BE49-F238E27FC236}">
                  <a16:creationId xmlns:a16="http://schemas.microsoft.com/office/drawing/2014/main" id="{2AFB258F-4E7A-453F-844A-8EF77A9B66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40130" y="3704399"/>
              <a:ext cx="1222926" cy="1222926"/>
            </a:xfrm>
            <a:prstGeom prst="rect">
              <a:avLst/>
            </a:prstGeom>
          </p:spPr>
        </p:pic>
        <p:pic>
          <p:nvPicPr>
            <p:cNvPr id="1060" name="Picture 18">
              <a:extLst>
                <a:ext uri="{FF2B5EF4-FFF2-40B4-BE49-F238E27FC236}">
                  <a16:creationId xmlns:a16="http://schemas.microsoft.com/office/drawing/2014/main" id="{9155C0F0-F62E-47D9-B4BF-A626FD437F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46010" y="378328"/>
              <a:ext cx="1064801" cy="119068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person wearing glasses&#10;&#10;Description automatically generated with medium confidence">
              <a:extLst>
                <a:ext uri="{FF2B5EF4-FFF2-40B4-BE49-F238E27FC236}">
                  <a16:creationId xmlns:a16="http://schemas.microsoft.com/office/drawing/2014/main" id="{56C4B120-983B-4464-8292-F728A3C918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79307" y="3820331"/>
              <a:ext cx="1101956" cy="1101956"/>
            </a:xfrm>
            <a:prstGeom prst="rect">
              <a:avLst/>
            </a:prstGeom>
          </p:spPr>
        </p:pic>
        <p:pic>
          <p:nvPicPr>
            <p:cNvPr id="31" name="Picture 30" descr="A person wearing glasses&#10;&#10;Description automatically generated with low confidence">
              <a:extLst>
                <a:ext uri="{FF2B5EF4-FFF2-40B4-BE49-F238E27FC236}">
                  <a16:creationId xmlns:a16="http://schemas.microsoft.com/office/drawing/2014/main" id="{FA7A7087-751C-4503-8087-240FF58EE0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90811" y="391425"/>
              <a:ext cx="1245986" cy="1197598"/>
            </a:xfrm>
            <a:prstGeom prst="rect">
              <a:avLst/>
            </a:prstGeom>
          </p:spPr>
        </p:pic>
        <p:pic>
          <p:nvPicPr>
            <p:cNvPr id="59" name="Picture 58" descr="A person wearing glasses&#10;&#10;Description automatically generated with medium confidence">
              <a:extLst>
                <a:ext uri="{FF2B5EF4-FFF2-40B4-BE49-F238E27FC236}">
                  <a16:creationId xmlns:a16="http://schemas.microsoft.com/office/drawing/2014/main" id="{05D6C869-0CA2-451B-96F9-32183B2521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8308" y="390671"/>
              <a:ext cx="905793" cy="1207724"/>
            </a:xfrm>
            <a:prstGeom prst="rect">
              <a:avLst/>
            </a:prstGeom>
          </p:spPr>
        </p:pic>
        <p:pic>
          <p:nvPicPr>
            <p:cNvPr id="49" name="Picture 48" descr="A person with a beard&#10;&#10;Description automatically generated with medium confidence">
              <a:extLst>
                <a:ext uri="{FF2B5EF4-FFF2-40B4-BE49-F238E27FC236}">
                  <a16:creationId xmlns:a16="http://schemas.microsoft.com/office/drawing/2014/main" id="{4B756D94-612D-46DB-81DE-575D82DFD25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14285" y="3823327"/>
              <a:ext cx="1097455" cy="1426692"/>
            </a:xfrm>
            <a:prstGeom prst="rect">
              <a:avLst/>
            </a:prstGeom>
          </p:spPr>
        </p:pic>
        <p:pic>
          <p:nvPicPr>
            <p:cNvPr id="47" name="Picture 46" descr="A person in a black shirt&#10;&#10;Description automatically generated with medium confidence">
              <a:extLst>
                <a:ext uri="{FF2B5EF4-FFF2-40B4-BE49-F238E27FC236}">
                  <a16:creationId xmlns:a16="http://schemas.microsoft.com/office/drawing/2014/main" id="{A2C8AD77-4500-4891-B6A6-5608BDE691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24194" y="3538805"/>
              <a:ext cx="1327233" cy="1276503"/>
            </a:xfrm>
            <a:prstGeom prst="rect">
              <a:avLst/>
            </a:prstGeom>
          </p:spPr>
        </p:pic>
        <p:pic>
          <p:nvPicPr>
            <p:cNvPr id="19" name="Picture 18" descr="A person sitting on a bench in a field&#10;&#10;Description automatically generated with low confidence">
              <a:extLst>
                <a:ext uri="{FF2B5EF4-FFF2-40B4-BE49-F238E27FC236}">
                  <a16:creationId xmlns:a16="http://schemas.microsoft.com/office/drawing/2014/main" id="{E8A8CA36-94CA-43B9-ADAF-6CDE2FE8BCD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339525" y="1543187"/>
              <a:ext cx="926307" cy="931759"/>
            </a:xfrm>
            <a:prstGeom prst="rect">
              <a:avLst/>
            </a:prstGeom>
          </p:spPr>
        </p:pic>
        <p:pic>
          <p:nvPicPr>
            <p:cNvPr id="3" name="Picture 2">
              <a:extLst>
                <a:ext uri="{FF2B5EF4-FFF2-40B4-BE49-F238E27FC236}">
                  <a16:creationId xmlns:a16="http://schemas.microsoft.com/office/drawing/2014/main" id="{8555C8AA-46AA-41DF-984E-FDA930EDD24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022" y="396601"/>
              <a:ext cx="889957" cy="1244624"/>
            </a:xfrm>
            <a:prstGeom prst="rect">
              <a:avLst/>
            </a:prstGeom>
          </p:spPr>
        </p:pic>
        <p:pic>
          <p:nvPicPr>
            <p:cNvPr id="5" name="Picture 4" descr="A person wearing glasses&#10;&#10;Description automatically generated with medium confidence">
              <a:extLst>
                <a:ext uri="{FF2B5EF4-FFF2-40B4-BE49-F238E27FC236}">
                  <a16:creationId xmlns:a16="http://schemas.microsoft.com/office/drawing/2014/main" id="{4D9D2596-E569-4B73-A08B-E2AEA1B1051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4610" y="373209"/>
              <a:ext cx="897489" cy="1194435"/>
            </a:xfrm>
            <a:prstGeom prst="rect">
              <a:avLst/>
            </a:prstGeom>
          </p:spPr>
        </p:pic>
        <p:pic>
          <p:nvPicPr>
            <p:cNvPr id="7" name="Picture 6" descr="A picture containing person, outdoor, person, smiling&#10;&#10;Description automatically generated">
              <a:extLst>
                <a:ext uri="{FF2B5EF4-FFF2-40B4-BE49-F238E27FC236}">
                  <a16:creationId xmlns:a16="http://schemas.microsoft.com/office/drawing/2014/main" id="{8EC67BFE-CECF-4B8F-80C9-70DD1840FD1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5767" y="1640063"/>
              <a:ext cx="914400" cy="1188720"/>
            </a:xfrm>
            <a:prstGeom prst="rect">
              <a:avLst/>
            </a:prstGeom>
          </p:spPr>
        </p:pic>
        <p:pic>
          <p:nvPicPr>
            <p:cNvPr id="9" name="Picture 8" descr="A person smiling in front of a bush&#10;&#10;Description automatically generated with low confidence">
              <a:extLst>
                <a:ext uri="{FF2B5EF4-FFF2-40B4-BE49-F238E27FC236}">
                  <a16:creationId xmlns:a16="http://schemas.microsoft.com/office/drawing/2014/main" id="{17228519-7E81-43C3-8419-70B1C25A56D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897506" y="1480665"/>
              <a:ext cx="1307431" cy="1520813"/>
            </a:xfrm>
            <a:prstGeom prst="rect">
              <a:avLst/>
            </a:prstGeom>
          </p:spPr>
        </p:pic>
        <p:pic>
          <p:nvPicPr>
            <p:cNvPr id="11" name="Picture 10" descr="A person in a suit&#10;&#10;Description automatically generated with low confidence">
              <a:extLst>
                <a:ext uri="{FF2B5EF4-FFF2-40B4-BE49-F238E27FC236}">
                  <a16:creationId xmlns:a16="http://schemas.microsoft.com/office/drawing/2014/main" id="{ED828F75-D7B4-4880-8210-ABEBA89EF10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5130" y="3498518"/>
              <a:ext cx="929008" cy="1393512"/>
            </a:xfrm>
            <a:prstGeom prst="rect">
              <a:avLst/>
            </a:prstGeom>
          </p:spPr>
        </p:pic>
        <p:pic>
          <p:nvPicPr>
            <p:cNvPr id="13" name="Picture 12" descr="A person wearing glasses&#10;&#10;Description automatically generated with low confidence">
              <a:extLst>
                <a:ext uri="{FF2B5EF4-FFF2-40B4-BE49-F238E27FC236}">
                  <a16:creationId xmlns:a16="http://schemas.microsoft.com/office/drawing/2014/main" id="{E6A17A2A-33CE-4B25-9D42-0D960E8D41C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193911" y="1311697"/>
              <a:ext cx="1174567" cy="1566089"/>
            </a:xfrm>
            <a:prstGeom prst="rect">
              <a:avLst/>
            </a:prstGeom>
          </p:spPr>
        </p:pic>
        <p:pic>
          <p:nvPicPr>
            <p:cNvPr id="15" name="Picture 14" descr="A person smiling for the camera&#10;&#10;Description automatically generated with medium confidence">
              <a:extLst>
                <a:ext uri="{FF2B5EF4-FFF2-40B4-BE49-F238E27FC236}">
                  <a16:creationId xmlns:a16="http://schemas.microsoft.com/office/drawing/2014/main" id="{735B0FC8-C6DF-4597-BB33-3D1D1594EEC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277137" y="392937"/>
              <a:ext cx="970891" cy="1248288"/>
            </a:xfrm>
            <a:prstGeom prst="rect">
              <a:avLst/>
            </a:prstGeom>
          </p:spPr>
        </p:pic>
        <p:pic>
          <p:nvPicPr>
            <p:cNvPr id="23" name="Picture 22" descr="A person smiling for the camera&#10;&#10;Description automatically generated with medium confidence">
              <a:extLst>
                <a:ext uri="{FF2B5EF4-FFF2-40B4-BE49-F238E27FC236}">
                  <a16:creationId xmlns:a16="http://schemas.microsoft.com/office/drawing/2014/main" id="{BDD4D73E-D255-4FA2-8460-ED4DC7F4C3C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144541" y="2442477"/>
              <a:ext cx="1188169" cy="1237676"/>
            </a:xfrm>
            <a:prstGeom prst="rect">
              <a:avLst/>
            </a:prstGeom>
          </p:spPr>
        </p:pic>
        <p:pic>
          <p:nvPicPr>
            <p:cNvPr id="1026" name="Picture 2">
              <a:extLst>
                <a:ext uri="{FF2B5EF4-FFF2-40B4-BE49-F238E27FC236}">
                  <a16:creationId xmlns:a16="http://schemas.microsoft.com/office/drawing/2014/main" id="{F277A57A-9F0A-4AB3-A2A4-4444EDBC83DD}"/>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356755" y="398867"/>
              <a:ext cx="936216" cy="12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person wearing a blue shirt&#10;&#10;Description automatically generated with low confidence">
              <a:extLst>
                <a:ext uri="{FF2B5EF4-FFF2-40B4-BE49-F238E27FC236}">
                  <a16:creationId xmlns:a16="http://schemas.microsoft.com/office/drawing/2014/main" id="{204233A1-D800-49C6-95B1-243E8F842B73}"/>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4158689" y="1509355"/>
              <a:ext cx="979482" cy="944446"/>
            </a:xfrm>
            <a:prstGeom prst="rect">
              <a:avLst/>
            </a:prstGeom>
          </p:spPr>
        </p:pic>
        <p:pic>
          <p:nvPicPr>
            <p:cNvPr id="27" name="Picture 26" descr="A person smiling for the camera&#10;&#10;Description automatically generated with medium confidence">
              <a:extLst>
                <a:ext uri="{FF2B5EF4-FFF2-40B4-BE49-F238E27FC236}">
                  <a16:creationId xmlns:a16="http://schemas.microsoft.com/office/drawing/2014/main" id="{BF0DE960-872E-4A70-B6FF-A49607D244D2}"/>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393068" y="2720014"/>
              <a:ext cx="1174568" cy="1084409"/>
            </a:xfrm>
            <a:prstGeom prst="rect">
              <a:avLst/>
            </a:prstGeom>
          </p:spPr>
        </p:pic>
        <p:pic>
          <p:nvPicPr>
            <p:cNvPr id="33" name="Picture 32" descr="A person wearing glasses&#10;&#10;Description automatically generated with low confidence">
              <a:extLst>
                <a:ext uri="{FF2B5EF4-FFF2-40B4-BE49-F238E27FC236}">
                  <a16:creationId xmlns:a16="http://schemas.microsoft.com/office/drawing/2014/main" id="{39788A79-878B-4ED9-AB14-C795404468B6}"/>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278" y="4878379"/>
              <a:ext cx="970359" cy="1318378"/>
            </a:xfrm>
            <a:prstGeom prst="rect">
              <a:avLst/>
            </a:prstGeom>
          </p:spPr>
        </p:pic>
        <p:pic>
          <p:nvPicPr>
            <p:cNvPr id="35" name="Picture 34" descr="A person smiling for the camera&#10;&#10;Description automatically generated with medium confidence">
              <a:extLst>
                <a:ext uri="{FF2B5EF4-FFF2-40B4-BE49-F238E27FC236}">
                  <a16:creationId xmlns:a16="http://schemas.microsoft.com/office/drawing/2014/main" id="{FA77AC24-C3DF-4F43-9AF2-7F0D30F18F8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0296927" y="2623772"/>
              <a:ext cx="902335" cy="1248289"/>
            </a:xfrm>
            <a:prstGeom prst="rect">
              <a:avLst/>
            </a:prstGeom>
          </p:spPr>
        </p:pic>
        <p:pic>
          <p:nvPicPr>
            <p:cNvPr id="37" name="Picture 36" descr="A person wearing glasses and a suit&#10;&#10;Description automatically generated with medium confidence">
              <a:extLst>
                <a:ext uri="{FF2B5EF4-FFF2-40B4-BE49-F238E27FC236}">
                  <a16:creationId xmlns:a16="http://schemas.microsoft.com/office/drawing/2014/main" id="{6EEA65F2-8D7D-4A37-8F65-0AE595AC885F}"/>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793758" y="1576312"/>
              <a:ext cx="809723" cy="1007243"/>
            </a:xfrm>
            <a:prstGeom prst="rect">
              <a:avLst/>
            </a:prstGeom>
          </p:spPr>
        </p:pic>
        <p:pic>
          <p:nvPicPr>
            <p:cNvPr id="43" name="Picture 42" descr="A picture containing person, person, wall, posing&#10;&#10;Description automatically generated">
              <a:extLst>
                <a:ext uri="{FF2B5EF4-FFF2-40B4-BE49-F238E27FC236}">
                  <a16:creationId xmlns:a16="http://schemas.microsoft.com/office/drawing/2014/main" id="{AAC0EF2F-3615-491A-9AD6-063CC7675259}"/>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6543610" y="2656057"/>
              <a:ext cx="983914" cy="1182450"/>
            </a:xfrm>
            <a:prstGeom prst="rect">
              <a:avLst/>
            </a:prstGeom>
          </p:spPr>
        </p:pic>
        <p:pic>
          <p:nvPicPr>
            <p:cNvPr id="51" name="Picture 50" descr="A person holding an object&#10;&#10;Description automatically generated with medium confidence">
              <a:extLst>
                <a:ext uri="{FF2B5EF4-FFF2-40B4-BE49-F238E27FC236}">
                  <a16:creationId xmlns:a16="http://schemas.microsoft.com/office/drawing/2014/main" id="{CCBBA51F-B7A4-4753-A219-44966B78F518}"/>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455226" y="2372283"/>
              <a:ext cx="1134526" cy="1230720"/>
            </a:xfrm>
            <a:prstGeom prst="rect">
              <a:avLst/>
            </a:prstGeom>
          </p:spPr>
        </p:pic>
        <p:pic>
          <p:nvPicPr>
            <p:cNvPr id="53" name="Picture 52" descr="A person wearing glasses&#10;&#10;Description automatically generated with medium confidence">
              <a:extLst>
                <a:ext uri="{FF2B5EF4-FFF2-40B4-BE49-F238E27FC236}">
                  <a16:creationId xmlns:a16="http://schemas.microsoft.com/office/drawing/2014/main" id="{18B6E653-9657-46C4-BE4A-42EEAC2A2C37}"/>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420453" y="3557734"/>
              <a:ext cx="894753" cy="1234510"/>
            </a:xfrm>
            <a:prstGeom prst="rect">
              <a:avLst/>
            </a:prstGeom>
          </p:spPr>
        </p:pic>
        <p:pic>
          <p:nvPicPr>
            <p:cNvPr id="55" name="Picture 54" descr="A person wearing glasses&#10;&#10;Description automatically generated with medium confidence">
              <a:extLst>
                <a:ext uri="{FF2B5EF4-FFF2-40B4-BE49-F238E27FC236}">
                  <a16:creationId xmlns:a16="http://schemas.microsoft.com/office/drawing/2014/main" id="{74FAEEC5-EFF6-4E60-845C-788A9DEE33EA}"/>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1289628" y="368805"/>
              <a:ext cx="887241" cy="1174382"/>
            </a:xfrm>
            <a:prstGeom prst="rect">
              <a:avLst/>
            </a:prstGeom>
          </p:spPr>
        </p:pic>
        <p:pic>
          <p:nvPicPr>
            <p:cNvPr id="57" name="Picture 56" descr="A person wearing glasses&#10;&#10;Description automatically generated with medium confidence">
              <a:extLst>
                <a:ext uri="{FF2B5EF4-FFF2-40B4-BE49-F238E27FC236}">
                  <a16:creationId xmlns:a16="http://schemas.microsoft.com/office/drawing/2014/main" id="{0DA946EF-3928-4615-B925-570A1C102552}"/>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589752" y="2363929"/>
              <a:ext cx="1007840" cy="1343786"/>
            </a:xfrm>
            <a:prstGeom prst="rect">
              <a:avLst/>
            </a:prstGeom>
          </p:spPr>
        </p:pic>
        <p:pic>
          <p:nvPicPr>
            <p:cNvPr id="63" name="Picture 62" descr="A person wearing glasses&#10;&#10;Description automatically generated with medium confidence">
              <a:extLst>
                <a:ext uri="{FF2B5EF4-FFF2-40B4-BE49-F238E27FC236}">
                  <a16:creationId xmlns:a16="http://schemas.microsoft.com/office/drawing/2014/main" id="{0A4EF1C5-CA54-4FD7-B288-5756607ACF7E}"/>
                </a:ext>
              </a:extLst>
            </p:cNvPr>
            <p:cNvPicPr>
              <a:picLocks noChangeAspect="1"/>
            </p:cNvPicPr>
            <p:nvPr/>
          </p:nvPicPr>
          <p:blipFill rotWithShape="1">
            <a:blip r:embed="rId30" cstate="email">
              <a:extLst>
                <a:ext uri="{28A0092B-C50C-407E-A947-70E740481C1C}">
                  <a14:useLocalDpi xmlns:a14="http://schemas.microsoft.com/office/drawing/2010/main"/>
                </a:ext>
              </a:extLst>
            </a:blip>
            <a:srcRect l="-5943" t="-579"/>
            <a:stretch/>
          </p:blipFill>
          <p:spPr>
            <a:xfrm>
              <a:off x="9308050" y="4892030"/>
              <a:ext cx="1141520" cy="1297635"/>
            </a:xfrm>
            <a:prstGeom prst="rect">
              <a:avLst/>
            </a:prstGeom>
          </p:spPr>
        </p:pic>
        <p:pic>
          <p:nvPicPr>
            <p:cNvPr id="1030" name="Picture 1029" descr="A person wearing glasses&#10;&#10;Description automatically generated with medium confidence">
              <a:extLst>
                <a:ext uri="{FF2B5EF4-FFF2-40B4-BE49-F238E27FC236}">
                  <a16:creationId xmlns:a16="http://schemas.microsoft.com/office/drawing/2014/main" id="{96F17B6B-78D4-4D6A-AAC1-0464687DDEC1}"/>
                </a:ext>
              </a:extLst>
            </p:cNvPr>
            <p:cNvPicPr>
              <a:picLocks noChangeAspect="1"/>
            </p:cNvPicPr>
            <p:nvPr/>
          </p:nvPicPr>
          <p:blipFill rotWithShape="1">
            <a:blip r:embed="rId31" cstate="email">
              <a:extLst>
                <a:ext uri="{28A0092B-C50C-407E-A947-70E740481C1C}">
                  <a14:useLocalDpi xmlns:a14="http://schemas.microsoft.com/office/drawing/2010/main"/>
                </a:ext>
              </a:extLst>
            </a:blip>
            <a:srcRect t="7056" r="5218"/>
            <a:stretch/>
          </p:blipFill>
          <p:spPr>
            <a:xfrm>
              <a:off x="958377" y="2802636"/>
              <a:ext cx="1090573" cy="1069425"/>
            </a:xfrm>
            <a:prstGeom prst="rect">
              <a:avLst/>
            </a:prstGeom>
          </p:spPr>
        </p:pic>
        <p:pic>
          <p:nvPicPr>
            <p:cNvPr id="1032" name="Picture 1031" descr="A person smiling for the camera&#10;&#10;Description automatically generated with medium confidence">
              <a:extLst>
                <a:ext uri="{FF2B5EF4-FFF2-40B4-BE49-F238E27FC236}">
                  <a16:creationId xmlns:a16="http://schemas.microsoft.com/office/drawing/2014/main" id="{234F4315-4C7B-4F23-A6CE-4B7EF61BFA9F}"/>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2062325" y="2864094"/>
              <a:ext cx="1143627" cy="1143627"/>
            </a:xfrm>
            <a:prstGeom prst="rect">
              <a:avLst/>
            </a:prstGeom>
          </p:spPr>
        </p:pic>
        <p:pic>
          <p:nvPicPr>
            <p:cNvPr id="1034" name="Picture 1033" descr="A picture containing wall, person, indoor, smiling&#10;&#10;Description automatically generated">
              <a:extLst>
                <a:ext uri="{FF2B5EF4-FFF2-40B4-BE49-F238E27FC236}">
                  <a16:creationId xmlns:a16="http://schemas.microsoft.com/office/drawing/2014/main" id="{F96D2E89-56C6-48A8-8730-CF5F98CAC4A4}"/>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267908" y="5050829"/>
              <a:ext cx="1222121" cy="1166506"/>
            </a:xfrm>
            <a:prstGeom prst="rect">
              <a:avLst/>
            </a:prstGeom>
          </p:spPr>
        </p:pic>
        <p:pic>
          <p:nvPicPr>
            <p:cNvPr id="1042" name="Picture 1041" descr="A person wearing a white shirt&#10;&#10;Description automatically generated with medium confidence">
              <a:extLst>
                <a:ext uri="{FF2B5EF4-FFF2-40B4-BE49-F238E27FC236}">
                  <a16:creationId xmlns:a16="http://schemas.microsoft.com/office/drawing/2014/main" id="{0B2B5814-73D3-40DE-80EC-A82878C69CC9}"/>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8374299" y="381911"/>
              <a:ext cx="1216484" cy="1216484"/>
            </a:xfrm>
            <a:prstGeom prst="rect">
              <a:avLst/>
            </a:prstGeom>
          </p:spPr>
        </p:pic>
        <p:pic>
          <p:nvPicPr>
            <p:cNvPr id="1046" name="Picture 1045" descr="A picture containing necktie, person, posing, wearing&#10;&#10;Description automatically generated">
              <a:extLst>
                <a:ext uri="{FF2B5EF4-FFF2-40B4-BE49-F238E27FC236}">
                  <a16:creationId xmlns:a16="http://schemas.microsoft.com/office/drawing/2014/main" id="{8A322410-4E2C-4CA6-AAB0-E9F9D73070E4}"/>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9564198" y="381927"/>
              <a:ext cx="930464" cy="1252670"/>
            </a:xfrm>
            <a:prstGeom prst="rect">
              <a:avLst/>
            </a:prstGeom>
          </p:spPr>
        </p:pic>
        <p:pic>
          <p:nvPicPr>
            <p:cNvPr id="1048" name="Picture 1047" descr="A person taking a selfie&#10;&#10;Description automatically generated">
              <a:extLst>
                <a:ext uri="{FF2B5EF4-FFF2-40B4-BE49-F238E27FC236}">
                  <a16:creationId xmlns:a16="http://schemas.microsoft.com/office/drawing/2014/main" id="{E9D0EF8C-9BF7-4226-88CC-BD78426326B2}"/>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11153669" y="1536486"/>
              <a:ext cx="1044299" cy="1047069"/>
            </a:xfrm>
            <a:prstGeom prst="rect">
              <a:avLst/>
            </a:prstGeom>
          </p:spPr>
        </p:pic>
        <p:pic>
          <p:nvPicPr>
            <p:cNvPr id="1050" name="Picture 1049" descr="A person wearing glasses and a suit&#10;&#10;Description automatically generated with medium confidence">
              <a:extLst>
                <a:ext uri="{FF2B5EF4-FFF2-40B4-BE49-F238E27FC236}">
                  <a16:creationId xmlns:a16="http://schemas.microsoft.com/office/drawing/2014/main" id="{E17878F4-77F2-4882-8B7C-BED0C9FF529D}"/>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9353469" y="1546730"/>
              <a:ext cx="1229440" cy="1263716"/>
            </a:xfrm>
            <a:prstGeom prst="rect">
              <a:avLst/>
            </a:prstGeom>
          </p:spPr>
        </p:pic>
        <p:pic>
          <p:nvPicPr>
            <p:cNvPr id="1052" name="Picture 1051" descr="A person wearing glasses&#10;&#10;Description automatically generated with medium confidence">
              <a:extLst>
                <a:ext uri="{FF2B5EF4-FFF2-40B4-BE49-F238E27FC236}">
                  <a16:creationId xmlns:a16="http://schemas.microsoft.com/office/drawing/2014/main" id="{6F116A34-04FF-4455-B373-8E2AA04AACE6}"/>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1932863" y="3856523"/>
              <a:ext cx="994091" cy="1276502"/>
            </a:xfrm>
            <a:prstGeom prst="rect">
              <a:avLst/>
            </a:prstGeom>
          </p:spPr>
        </p:pic>
        <p:pic>
          <p:nvPicPr>
            <p:cNvPr id="1053" name="Picture 4">
              <a:extLst>
                <a:ext uri="{FF2B5EF4-FFF2-40B4-BE49-F238E27FC236}">
                  <a16:creationId xmlns:a16="http://schemas.microsoft.com/office/drawing/2014/main" id="{0F10EBE3-B1AA-41C7-8BAF-FD6821324611}"/>
                </a:ext>
              </a:extLst>
            </p:cNvPr>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8162473" y="3395717"/>
              <a:ext cx="1115942" cy="110733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6">
              <a:extLst>
                <a:ext uri="{FF2B5EF4-FFF2-40B4-BE49-F238E27FC236}">
                  <a16:creationId xmlns:a16="http://schemas.microsoft.com/office/drawing/2014/main" id="{78F4D2FB-8BC7-48A4-8D07-B20A7C436A8D}"/>
                </a:ext>
              </a:extLst>
            </p:cNvPr>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6280656" y="399705"/>
              <a:ext cx="1238416" cy="1238416"/>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8">
              <a:extLst>
                <a:ext uri="{FF2B5EF4-FFF2-40B4-BE49-F238E27FC236}">
                  <a16:creationId xmlns:a16="http://schemas.microsoft.com/office/drawing/2014/main" id="{48BD6255-B53B-45EF-B243-60AAD9E53DD3}"/>
                </a:ext>
              </a:extLst>
            </p:cNvPr>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5506460" y="1612901"/>
              <a:ext cx="1130443" cy="1115126"/>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12">
              <a:extLst>
                <a:ext uri="{FF2B5EF4-FFF2-40B4-BE49-F238E27FC236}">
                  <a16:creationId xmlns:a16="http://schemas.microsoft.com/office/drawing/2014/main" id="{3EDAFB49-CAEC-4F99-9F44-F840BA50FBF1}"/>
                </a:ext>
              </a:extLst>
            </p:cNvPr>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6491385" y="1607981"/>
              <a:ext cx="1058342" cy="1084409"/>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14">
              <a:extLst>
                <a:ext uri="{FF2B5EF4-FFF2-40B4-BE49-F238E27FC236}">
                  <a16:creationId xmlns:a16="http://schemas.microsoft.com/office/drawing/2014/main" id="{71ADC84C-8025-4BA8-B164-8CCA472CE705}"/>
                </a:ext>
              </a:extLst>
            </p:cNvPr>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8939" y="2606042"/>
              <a:ext cx="997333" cy="1098074"/>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16">
              <a:extLst>
                <a:ext uri="{FF2B5EF4-FFF2-40B4-BE49-F238E27FC236}">
                  <a16:creationId xmlns:a16="http://schemas.microsoft.com/office/drawing/2014/main" id="{723711BA-03A4-4F05-BDA5-42E6E834D1CD}"/>
                </a:ext>
              </a:extLst>
            </p:cNvPr>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10340196" y="1541073"/>
              <a:ext cx="994643" cy="1107336"/>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20">
              <a:extLst>
                <a:ext uri="{FF2B5EF4-FFF2-40B4-BE49-F238E27FC236}">
                  <a16:creationId xmlns:a16="http://schemas.microsoft.com/office/drawing/2014/main" id="{9489B7EE-B749-47CE-AA8E-5D93B4D68D9B}"/>
                </a:ext>
              </a:extLst>
            </p:cNvPr>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11129989" y="2553674"/>
              <a:ext cx="1069103" cy="107501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22">
              <a:extLst>
                <a:ext uri="{FF2B5EF4-FFF2-40B4-BE49-F238E27FC236}">
                  <a16:creationId xmlns:a16="http://schemas.microsoft.com/office/drawing/2014/main" id="{7C4B2D44-514C-4C13-812B-E7BAB175EF5E}"/>
                </a:ext>
              </a:extLst>
            </p:cNvPr>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11138136" y="4463274"/>
              <a:ext cx="1115127" cy="1115127"/>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24">
              <a:extLst>
                <a:ext uri="{FF2B5EF4-FFF2-40B4-BE49-F238E27FC236}">
                  <a16:creationId xmlns:a16="http://schemas.microsoft.com/office/drawing/2014/main" id="{D7B2AEAF-59B0-40AA-839E-F23833C2CC4A}"/>
                </a:ext>
              </a:extLst>
            </p:cNvPr>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11193636" y="3634440"/>
              <a:ext cx="974889" cy="9748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person&#10;&#10;Description automatically generated">
              <a:extLst>
                <a:ext uri="{FF2B5EF4-FFF2-40B4-BE49-F238E27FC236}">
                  <a16:creationId xmlns:a16="http://schemas.microsoft.com/office/drawing/2014/main" id="{52F4C620-0D17-47B5-8293-23CF207A7C30}"/>
                </a:ext>
              </a:extLst>
            </p:cNvPr>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1725998" y="371946"/>
              <a:ext cx="852736" cy="1100135"/>
            </a:xfrm>
            <a:prstGeom prst="rect">
              <a:avLst/>
            </a:prstGeom>
          </p:spPr>
        </p:pic>
        <p:pic>
          <p:nvPicPr>
            <p:cNvPr id="21" name="Picture 20" descr="A person with long hair&#10;&#10;Description automatically generated with low confidence">
              <a:extLst>
                <a:ext uri="{FF2B5EF4-FFF2-40B4-BE49-F238E27FC236}">
                  <a16:creationId xmlns:a16="http://schemas.microsoft.com/office/drawing/2014/main" id="{2864CFF6-9FE7-45DE-BAC7-02DA0C13E96F}"/>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9472219" y="2687350"/>
              <a:ext cx="847295" cy="1078581"/>
            </a:xfrm>
            <a:prstGeom prst="rect">
              <a:avLst/>
            </a:prstGeom>
          </p:spPr>
        </p:pic>
        <p:pic>
          <p:nvPicPr>
            <p:cNvPr id="45" name="Picture 44" descr="A person wearing glasses&#10;&#10;Description automatically generated with medium confidence">
              <a:extLst>
                <a:ext uri="{FF2B5EF4-FFF2-40B4-BE49-F238E27FC236}">
                  <a16:creationId xmlns:a16="http://schemas.microsoft.com/office/drawing/2014/main" id="{0E9FF263-AE86-4DA3-96D3-47645C7295CE}"/>
                </a:ext>
              </a:extLst>
            </p:cNvPr>
            <p:cNvPicPr>
              <a:picLocks noChangeAspect="1"/>
            </p:cNvPicPr>
            <p:nvPr/>
          </p:nvPicPr>
          <p:blipFill rotWithShape="1">
            <a:blip r:embed="rId50" cstate="email">
              <a:extLst>
                <a:ext uri="{28A0092B-C50C-407E-A947-70E740481C1C}">
                  <a14:useLocalDpi xmlns:a14="http://schemas.microsoft.com/office/drawing/2010/main"/>
                </a:ext>
              </a:extLst>
            </a:blip>
            <a:srcRect l="-300" b="-6157"/>
            <a:stretch/>
          </p:blipFill>
          <p:spPr>
            <a:xfrm>
              <a:off x="1516283" y="5157031"/>
              <a:ext cx="1494710" cy="1087255"/>
            </a:xfrm>
            <a:prstGeom prst="rect">
              <a:avLst/>
            </a:prstGeom>
          </p:spPr>
        </p:pic>
        <p:pic>
          <p:nvPicPr>
            <p:cNvPr id="61" name="Picture 60" descr="A person with his arms crossed&#10;&#10;Description automatically generated with medium confidence">
              <a:extLst>
                <a:ext uri="{FF2B5EF4-FFF2-40B4-BE49-F238E27FC236}">
                  <a16:creationId xmlns:a16="http://schemas.microsoft.com/office/drawing/2014/main" id="{128973AF-9F94-4CB8-B6F4-EC507BAEAC18}"/>
                </a:ext>
              </a:extLst>
            </p:cNvPr>
            <p:cNvPicPr>
              <a:picLocks noChangeAspect="1"/>
            </p:cNvPicPr>
            <p:nvPr/>
          </p:nvPicPr>
          <p:blipFill rotWithShape="1">
            <a:blip r:embed="rId51" cstate="email">
              <a:extLst>
                <a:ext uri="{28A0092B-C50C-407E-A947-70E740481C1C}">
                  <a14:useLocalDpi xmlns:a14="http://schemas.microsoft.com/office/drawing/2010/main"/>
                </a:ext>
              </a:extLst>
            </a:blip>
            <a:srcRect/>
            <a:stretch/>
          </p:blipFill>
          <p:spPr>
            <a:xfrm>
              <a:off x="8233380" y="4489513"/>
              <a:ext cx="1069755" cy="1191226"/>
            </a:xfrm>
            <a:prstGeom prst="rect">
              <a:avLst/>
            </a:prstGeom>
          </p:spPr>
        </p:pic>
        <p:pic>
          <p:nvPicPr>
            <p:cNvPr id="8" name="Picture 7" descr="A person smiling for the camera&#10;&#10;Description automatically generated with medium confidence">
              <a:extLst>
                <a:ext uri="{FF2B5EF4-FFF2-40B4-BE49-F238E27FC236}">
                  <a16:creationId xmlns:a16="http://schemas.microsoft.com/office/drawing/2014/main" id="{16FCCED1-30E5-43C4-8748-82913BBE13C5}"/>
                </a:ext>
              </a:extLst>
            </p:cNvPr>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953700" y="4849078"/>
              <a:ext cx="969395" cy="969395"/>
            </a:xfrm>
            <a:prstGeom prst="rect">
              <a:avLst/>
            </a:prstGeom>
          </p:spPr>
        </p:pic>
        <p:pic>
          <p:nvPicPr>
            <p:cNvPr id="12" name="Picture 11" descr="A picture containing laying&#10;&#10;Description automatically generated">
              <a:extLst>
                <a:ext uri="{FF2B5EF4-FFF2-40B4-BE49-F238E27FC236}">
                  <a16:creationId xmlns:a16="http://schemas.microsoft.com/office/drawing/2014/main" id="{2BE080FC-9E0E-4290-8B38-78CDEE92922B}"/>
                </a:ext>
              </a:extLst>
            </p:cNvPr>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rot="5400000">
              <a:off x="5280217" y="5044334"/>
              <a:ext cx="1284069" cy="970747"/>
            </a:xfrm>
            <a:prstGeom prst="rect">
              <a:avLst/>
            </a:prstGeom>
          </p:spPr>
        </p:pic>
        <p:pic>
          <p:nvPicPr>
            <p:cNvPr id="16" name="Picture 15" descr="A person smiling for the camera&#10;&#10;Description automatically generated with medium confidence">
              <a:extLst>
                <a:ext uri="{FF2B5EF4-FFF2-40B4-BE49-F238E27FC236}">
                  <a16:creationId xmlns:a16="http://schemas.microsoft.com/office/drawing/2014/main" id="{4B129FD2-8F06-4154-9D5E-969E2A38BAE5}"/>
                </a:ext>
              </a:extLst>
            </p:cNvPr>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9256884" y="3625587"/>
              <a:ext cx="912385" cy="1301738"/>
            </a:xfrm>
            <a:prstGeom prst="rect">
              <a:avLst/>
            </a:prstGeom>
          </p:spPr>
        </p:pic>
        <p:pic>
          <p:nvPicPr>
            <p:cNvPr id="17" name="Picture 16" descr="A person wearing glasses&#10;&#10;Description automatically generated with low confidence">
              <a:extLst>
                <a:ext uri="{FF2B5EF4-FFF2-40B4-BE49-F238E27FC236}">
                  <a16:creationId xmlns:a16="http://schemas.microsoft.com/office/drawing/2014/main" id="{A3A9391B-F19B-45C3-B111-90C0BFC5BE32}"/>
                </a:ext>
              </a:extLst>
            </p:cNvPr>
            <p:cNvPicPr>
              <a:picLocks noChangeAspect="1"/>
            </p:cNvPicPr>
            <p:nvPr/>
          </p:nvPicPr>
          <p:blipFill rotWithShape="1">
            <a:blip r:embed="rId55" cstate="email">
              <a:extLst>
                <a:ext uri="{28A0092B-C50C-407E-A947-70E740481C1C}">
                  <a14:useLocalDpi xmlns:a14="http://schemas.microsoft.com/office/drawing/2010/main"/>
                </a:ext>
              </a:extLst>
            </a:blip>
            <a:srcRect/>
            <a:stretch/>
          </p:blipFill>
          <p:spPr>
            <a:xfrm>
              <a:off x="840764" y="3705926"/>
              <a:ext cx="1126647" cy="1175538"/>
            </a:xfrm>
            <a:prstGeom prst="rect">
              <a:avLst/>
            </a:prstGeom>
          </p:spPr>
        </p:pic>
        <p:pic>
          <p:nvPicPr>
            <p:cNvPr id="20" name="Picture 19" descr="A person smiling for the camera&#10;&#10;Description automatically generated with medium confidence">
              <a:extLst>
                <a:ext uri="{FF2B5EF4-FFF2-40B4-BE49-F238E27FC236}">
                  <a16:creationId xmlns:a16="http://schemas.microsoft.com/office/drawing/2014/main" id="{E67FEA9A-99BB-4E3C-BB79-056373B3BE2D}"/>
                </a:ext>
              </a:extLst>
            </p:cNvPr>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10446010" y="4903870"/>
              <a:ext cx="817046" cy="1089395"/>
            </a:xfrm>
            <a:prstGeom prst="rect">
              <a:avLst/>
            </a:prstGeom>
          </p:spPr>
        </p:pic>
        <p:pic>
          <p:nvPicPr>
            <p:cNvPr id="1038" name="Picture 1037" descr="A person with a beard&#10;&#10;Description automatically generated with medium confidence">
              <a:extLst>
                <a:ext uri="{FF2B5EF4-FFF2-40B4-BE49-F238E27FC236}">
                  <a16:creationId xmlns:a16="http://schemas.microsoft.com/office/drawing/2014/main" id="{447CCC53-BC71-4B11-950E-C4DEE7CFB9C9}"/>
                </a:ext>
              </a:extLst>
            </p:cNvPr>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11197112" y="5221867"/>
              <a:ext cx="974890" cy="974890"/>
            </a:xfrm>
            <a:prstGeom prst="rect">
              <a:avLst/>
            </a:prstGeom>
          </p:spPr>
        </p:pic>
        <p:pic>
          <p:nvPicPr>
            <p:cNvPr id="24" name="Picture 23" descr="A picture containing person, window, posing&#10;&#10;Description automatically generated">
              <a:extLst>
                <a:ext uri="{FF2B5EF4-FFF2-40B4-BE49-F238E27FC236}">
                  <a16:creationId xmlns:a16="http://schemas.microsoft.com/office/drawing/2014/main" id="{40DB8D0F-7D05-40CB-8F53-F7A0E85A3542}"/>
                </a:ext>
              </a:extLst>
            </p:cNvPr>
            <p:cNvPicPr>
              <a:picLocks noChangeAspect="1"/>
            </p:cNvPicPr>
            <p:nvPr/>
          </p:nvPicPr>
          <p:blipFill rotWithShape="1">
            <a:blip r:embed="rId58" cstate="email">
              <a:extLst>
                <a:ext uri="{28A0092B-C50C-407E-A947-70E740481C1C}">
                  <a14:useLocalDpi xmlns:a14="http://schemas.microsoft.com/office/drawing/2010/main"/>
                </a:ext>
              </a:extLst>
            </a:blip>
            <a:srcRect/>
            <a:stretch/>
          </p:blipFill>
          <p:spPr>
            <a:xfrm>
              <a:off x="4699016" y="5419594"/>
              <a:ext cx="733129" cy="823344"/>
            </a:xfrm>
            <a:prstGeom prst="rect">
              <a:avLst/>
            </a:prstGeom>
          </p:spPr>
        </p:pic>
        <p:pic>
          <p:nvPicPr>
            <p:cNvPr id="28" name="Picture 27" descr="A picture containing person, sky, person, scene&#10;&#10;Description automatically generated">
              <a:extLst>
                <a:ext uri="{FF2B5EF4-FFF2-40B4-BE49-F238E27FC236}">
                  <a16:creationId xmlns:a16="http://schemas.microsoft.com/office/drawing/2014/main" id="{926F0C00-6837-4E11-9152-95A39C938BF1}"/>
                </a:ext>
              </a:extLst>
            </p:cNvPr>
            <p:cNvPicPr>
              <a:picLocks noChangeAspect="1"/>
            </p:cNvPicPr>
            <p:nvPr/>
          </p:nvPicPr>
          <p:blipFill>
            <a:blip r:embed="rId59" cstate="email">
              <a:extLst>
                <a:ext uri="{28A0092B-C50C-407E-A947-70E740481C1C}">
                  <a14:useLocalDpi xmlns:a14="http://schemas.microsoft.com/office/drawing/2010/main"/>
                </a:ext>
              </a:extLst>
            </a:blip>
            <a:stretch>
              <a:fillRect/>
            </a:stretch>
          </p:blipFill>
          <p:spPr>
            <a:xfrm>
              <a:off x="7275520" y="4761638"/>
              <a:ext cx="975249" cy="975249"/>
            </a:xfrm>
            <a:prstGeom prst="rect">
              <a:avLst/>
            </a:prstGeom>
          </p:spPr>
        </p:pic>
        <p:pic>
          <p:nvPicPr>
            <p:cNvPr id="32" name="Picture 31" descr="A person with a beard&#10;&#10;Description automatically generated with medium confidence">
              <a:extLst>
                <a:ext uri="{FF2B5EF4-FFF2-40B4-BE49-F238E27FC236}">
                  <a16:creationId xmlns:a16="http://schemas.microsoft.com/office/drawing/2014/main" id="{5D084144-9948-4905-A3A6-96BFABC42528}"/>
                </a:ext>
              </a:extLst>
            </p:cNvPr>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2888573" y="4813104"/>
              <a:ext cx="727782" cy="1080419"/>
            </a:xfrm>
            <a:prstGeom prst="rect">
              <a:avLst/>
            </a:prstGeom>
          </p:spPr>
        </p:pic>
        <p:pic>
          <p:nvPicPr>
            <p:cNvPr id="1040" name="Picture 1039" descr="A person wearing glasses and a tie&#10;&#10;Description automatically generated with medium confidence">
              <a:extLst>
                <a:ext uri="{FF2B5EF4-FFF2-40B4-BE49-F238E27FC236}">
                  <a16:creationId xmlns:a16="http://schemas.microsoft.com/office/drawing/2014/main" id="{5AA5EE62-2B41-4B32-A6D5-62F0AC5880B1}"/>
                </a:ext>
              </a:extLst>
            </p:cNvPr>
            <p:cNvPicPr>
              <a:picLocks noChangeAspect="1"/>
            </p:cNvPicPr>
            <p:nvPr/>
          </p:nvPicPr>
          <p:blipFill rotWithShape="1">
            <a:blip r:embed="rId61" cstate="email">
              <a:extLst>
                <a:ext uri="{28A0092B-C50C-407E-A947-70E740481C1C}">
                  <a14:useLocalDpi xmlns:a14="http://schemas.microsoft.com/office/drawing/2010/main"/>
                </a:ext>
              </a:extLst>
            </a:blip>
            <a:srcRect/>
            <a:stretch/>
          </p:blipFill>
          <p:spPr>
            <a:xfrm>
              <a:off x="3551945" y="4642279"/>
              <a:ext cx="1142475" cy="1174570"/>
            </a:xfrm>
            <a:prstGeom prst="rect">
              <a:avLst/>
            </a:prstGeom>
          </p:spPr>
        </p:pic>
        <p:pic>
          <p:nvPicPr>
            <p:cNvPr id="29" name="Picture 28" descr="A close-up of a person smiling&#10;&#10;Description automatically generated">
              <a:extLst>
                <a:ext uri="{FF2B5EF4-FFF2-40B4-BE49-F238E27FC236}">
                  <a16:creationId xmlns:a16="http://schemas.microsoft.com/office/drawing/2014/main" id="{7CD1B819-53D2-4AA8-AF39-DEE5A18B3E91}"/>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4318516" y="2500072"/>
              <a:ext cx="1167509" cy="1464837"/>
            </a:xfrm>
            <a:prstGeom prst="rect">
              <a:avLst/>
            </a:prstGeom>
          </p:spPr>
        </p:pic>
        <p:pic>
          <p:nvPicPr>
            <p:cNvPr id="41" name="Picture 40" descr="A person smiling for the camera&#10;&#10;Description automatically generated with medium confidence">
              <a:extLst>
                <a:ext uri="{FF2B5EF4-FFF2-40B4-BE49-F238E27FC236}">
                  <a16:creationId xmlns:a16="http://schemas.microsoft.com/office/drawing/2014/main" id="{7EBFD7AF-F1D5-4C7F-8A3F-DE8247D60FB6}"/>
                </a:ext>
              </a:extLst>
            </p:cNvPr>
            <p:cNvPicPr>
              <a:picLocks noChangeAspect="1"/>
            </p:cNvPicPr>
            <p:nvPr/>
          </p:nvPicPr>
          <p:blipFill>
            <a:blip r:embed="rId63" cstate="email">
              <a:extLst>
                <a:ext uri="{28A0092B-C50C-407E-A947-70E740481C1C}">
                  <a14:useLocalDpi xmlns:a14="http://schemas.microsoft.com/office/drawing/2010/main"/>
                </a:ext>
              </a:extLst>
            </a:blip>
            <a:stretch>
              <a:fillRect/>
            </a:stretch>
          </p:blipFill>
          <p:spPr>
            <a:xfrm>
              <a:off x="4220585" y="3509172"/>
              <a:ext cx="1174569" cy="1174569"/>
            </a:xfrm>
            <a:prstGeom prst="rect">
              <a:avLst/>
            </a:prstGeom>
          </p:spPr>
        </p:pic>
        <p:pic>
          <p:nvPicPr>
            <p:cNvPr id="1056" name="Picture 10">
              <a:extLst>
                <a:ext uri="{FF2B5EF4-FFF2-40B4-BE49-F238E27FC236}">
                  <a16:creationId xmlns:a16="http://schemas.microsoft.com/office/drawing/2014/main" id="{367FC9BC-41B2-4D65-B7E7-A1C4E144F3A0}"/>
                </a:ext>
              </a:extLst>
            </p:cNvPr>
            <p:cNvPicPr>
              <a:picLocks noChangeAspect="1" noChangeArrowheads="1"/>
            </p:cNvPicPr>
            <p:nvPr/>
          </p:nvPicPr>
          <p:blipFill>
            <a:blip r:embed="rId64" cstate="email">
              <a:extLst>
                <a:ext uri="{28A0092B-C50C-407E-A947-70E740481C1C}">
                  <a14:useLocalDpi xmlns:a14="http://schemas.microsoft.com/office/drawing/2010/main"/>
                </a:ext>
              </a:extLst>
            </a:blip>
            <a:srcRect/>
            <a:stretch>
              <a:fillRect/>
            </a:stretch>
          </p:blipFill>
          <p:spPr bwMode="auto">
            <a:xfrm>
              <a:off x="4462056" y="4472017"/>
              <a:ext cx="1007840" cy="100237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person wearing glasses&#10;&#10;Description automatically generated with low confidence">
              <a:extLst>
                <a:ext uri="{FF2B5EF4-FFF2-40B4-BE49-F238E27FC236}">
                  <a16:creationId xmlns:a16="http://schemas.microsoft.com/office/drawing/2014/main" id="{D3F98724-7163-4BC0-9FF2-5EFA57DEBBAA}"/>
                </a:ext>
              </a:extLst>
            </p:cNvPr>
            <p:cNvPicPr>
              <a:picLocks noChangeAspect="1"/>
            </p:cNvPicPr>
            <p:nvPr/>
          </p:nvPicPr>
          <p:blipFill rotWithShape="1">
            <a:blip r:embed="rId65" cstate="email">
              <a:extLst>
                <a:ext uri="{28A0092B-C50C-407E-A947-70E740481C1C}">
                  <a14:useLocalDpi xmlns:a14="http://schemas.microsoft.com/office/drawing/2010/main"/>
                </a:ext>
              </a:extLst>
            </a:blip>
            <a:srcRect/>
            <a:stretch/>
          </p:blipFill>
          <p:spPr>
            <a:xfrm rot="5400000">
              <a:off x="8519580" y="5178734"/>
              <a:ext cx="1046612" cy="975250"/>
            </a:xfrm>
            <a:prstGeom prst="rect">
              <a:avLst/>
            </a:prstGeom>
          </p:spPr>
        </p:pic>
        <p:pic>
          <p:nvPicPr>
            <p:cNvPr id="1044" name="Picture 1043" descr="A person smiling for the camera&#10;&#10;Description automatically generated with medium confidence">
              <a:extLst>
                <a:ext uri="{FF2B5EF4-FFF2-40B4-BE49-F238E27FC236}">
                  <a16:creationId xmlns:a16="http://schemas.microsoft.com/office/drawing/2014/main" id="{13E955BF-FF40-47B1-A0A9-9A45A0061F43}"/>
                </a:ext>
              </a:extLst>
            </p:cNvPr>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8318591" y="1476313"/>
              <a:ext cx="1053502" cy="1053502"/>
            </a:xfrm>
            <a:prstGeom prst="rect">
              <a:avLst/>
            </a:prstGeom>
          </p:spPr>
        </p:pic>
        <p:pic>
          <p:nvPicPr>
            <p:cNvPr id="1025" name="Picture 1024" descr="A person smiling for the camera&#10;&#10;Description automatically generated with medium confidence">
              <a:extLst>
                <a:ext uri="{FF2B5EF4-FFF2-40B4-BE49-F238E27FC236}">
                  <a16:creationId xmlns:a16="http://schemas.microsoft.com/office/drawing/2014/main" id="{9108BBB0-51B4-4AF3-B4A0-128B1F543C4C}"/>
                </a:ext>
              </a:extLst>
            </p:cNvPr>
            <p:cNvPicPr>
              <a:picLocks noChangeAspect="1"/>
            </p:cNvPicPr>
            <p:nvPr/>
          </p:nvPicPr>
          <p:blipFill>
            <a:blip r:embed="rId67" cstate="email">
              <a:extLst>
                <a:ext uri="{28A0092B-C50C-407E-A947-70E740481C1C}">
                  <a14:useLocalDpi xmlns:a14="http://schemas.microsoft.com/office/drawing/2010/main"/>
                </a:ext>
              </a:extLst>
            </a:blip>
            <a:stretch>
              <a:fillRect/>
            </a:stretch>
          </p:blipFill>
          <p:spPr>
            <a:xfrm>
              <a:off x="7527524" y="1428295"/>
              <a:ext cx="933533" cy="1071777"/>
            </a:xfrm>
            <a:prstGeom prst="rect">
              <a:avLst/>
            </a:prstGeom>
          </p:spPr>
        </p:pic>
      </p:grpSp>
      <p:sp>
        <p:nvSpPr>
          <p:cNvPr id="69" name="Title 1">
            <a:extLst>
              <a:ext uri="{FF2B5EF4-FFF2-40B4-BE49-F238E27FC236}">
                <a16:creationId xmlns:a16="http://schemas.microsoft.com/office/drawing/2014/main" id="{5F965D7C-C51B-407F-922D-7B56E08F952B}"/>
              </a:ext>
            </a:extLst>
          </p:cNvPr>
          <p:cNvSpPr txBox="1">
            <a:spLocks/>
          </p:cNvSpPr>
          <p:nvPr/>
        </p:nvSpPr>
        <p:spPr>
          <a:xfrm>
            <a:off x="230491" y="458154"/>
            <a:ext cx="11544150" cy="993091"/>
          </a:xfrm>
          <a:prstGeom prst="rect">
            <a:avLst/>
          </a:prstGeom>
        </p:spPr>
        <p:txBody>
          <a:bodyPr/>
          <a:lstStyle>
            <a:lvl1pPr algn="l" defTabSz="914400" rtl="0" eaLnBrk="1" latinLnBrk="0" hangingPunct="1">
              <a:lnSpc>
                <a:spcPct val="90000"/>
              </a:lnSpc>
              <a:spcBef>
                <a:spcPts val="0"/>
              </a:spcBef>
              <a:buNone/>
              <a:defRPr sz="3100" b="1" kern="1200">
                <a:solidFill>
                  <a:schemeClr val="tx1"/>
                </a:solidFill>
                <a:latin typeface="+mj-lt"/>
                <a:ea typeface="+mj-ea"/>
                <a:cs typeface="+mj-cs"/>
              </a:defRPr>
            </a:lvl1pPr>
          </a:lstStyle>
          <a:p>
            <a:r>
              <a:rPr lang="en-GB"/>
              <a:t>The CReDo team</a:t>
            </a:r>
          </a:p>
        </p:txBody>
      </p:sp>
    </p:spTree>
    <p:extLst>
      <p:ext uri="{BB962C8B-B14F-4D97-AF65-F5344CB8AC3E}">
        <p14:creationId xmlns:p14="http://schemas.microsoft.com/office/powerpoint/2010/main" val="37883793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C570C-44B0-49C2-AAEC-8BDF6E4B062B}"/>
              </a:ext>
            </a:extLst>
          </p:cNvPr>
          <p:cNvSpPr txBox="1"/>
          <p:nvPr/>
        </p:nvSpPr>
        <p:spPr>
          <a:xfrm>
            <a:off x="480238" y="4201632"/>
            <a:ext cx="7554432" cy="10941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3100" b="1"/>
              <a:t>Tom Collingwood</a:t>
            </a:r>
          </a:p>
          <a:p>
            <a:pPr>
              <a:lnSpc>
                <a:spcPct val="90000"/>
              </a:lnSpc>
            </a:pPr>
            <a:r>
              <a:rPr lang="en-US" sz="2400">
                <a:cs typeface="Arial"/>
              </a:rPr>
              <a:t>CReDo Technical Architect, The Hartree Centre, Science and Technology Facilities Council</a:t>
            </a:r>
          </a:p>
        </p:txBody>
      </p:sp>
      <p:pic>
        <p:nvPicPr>
          <p:cNvPr id="4" name="Picture 3" descr="A person smiling for the camera&#10;&#10;Description automatically generated with medium confidence">
            <a:extLst>
              <a:ext uri="{FF2B5EF4-FFF2-40B4-BE49-F238E27FC236}">
                <a16:creationId xmlns:a16="http://schemas.microsoft.com/office/drawing/2014/main" id="{E1770B07-C4AE-463E-AC6A-74A349263C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45731" y="2736838"/>
            <a:ext cx="3267075" cy="3228975"/>
          </a:xfrm>
          <a:prstGeom prst="rect">
            <a:avLst/>
          </a:prstGeom>
        </p:spPr>
      </p:pic>
    </p:spTree>
    <p:extLst>
      <p:ext uri="{BB962C8B-B14F-4D97-AF65-F5344CB8AC3E}">
        <p14:creationId xmlns:p14="http://schemas.microsoft.com/office/powerpoint/2010/main" val="168158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9B9938-C27B-4D10-83F8-9162CFF9A9EC}"/>
              </a:ext>
            </a:extLst>
          </p:cNvPr>
          <p:cNvSpPr/>
          <p:nvPr/>
        </p:nvSpPr>
        <p:spPr>
          <a:xfrm>
            <a:off x="2876" y="-4313"/>
            <a:ext cx="12186248" cy="68666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a:solidFill>
                <a:schemeClr val="bg1"/>
              </a:solidFill>
            </a:endParaRPr>
          </a:p>
        </p:txBody>
      </p:sp>
      <p:pic>
        <p:nvPicPr>
          <p:cNvPr id="4" name="Online Media 3" title="CReDo Show-and-Tell: Tom Collingwood, CReDo Technical Architect">
            <a:hlinkClick r:id="" action="ppaction://media"/>
            <a:extLst>
              <a:ext uri="{FF2B5EF4-FFF2-40B4-BE49-F238E27FC236}">
                <a16:creationId xmlns:a16="http://schemas.microsoft.com/office/drawing/2014/main" id="{3B0A2720-8C6D-4F75-B953-399B5FDBC7F4}"/>
              </a:ext>
            </a:extLst>
          </p:cNvPr>
          <p:cNvPicPr>
            <a:picLocks noRot="1" noChangeAspect="1"/>
          </p:cNvPicPr>
          <p:nvPr>
            <a:videoFile r:link="rId1"/>
          </p:nvPr>
        </p:nvPicPr>
        <p:blipFill>
          <a:blip r:embed="rId3"/>
          <a:stretch>
            <a:fillRect/>
          </a:stretch>
        </p:blipFill>
        <p:spPr>
          <a:xfrm>
            <a:off x="1764394" y="-64406"/>
            <a:ext cx="8853713" cy="7109277"/>
          </a:xfrm>
          <a:prstGeom prst="rect">
            <a:avLst/>
          </a:prstGeom>
        </p:spPr>
      </p:pic>
    </p:spTree>
    <p:extLst>
      <p:ext uri="{BB962C8B-B14F-4D97-AF65-F5344CB8AC3E}">
        <p14:creationId xmlns:p14="http://schemas.microsoft.com/office/powerpoint/2010/main" val="25584485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C570C-44B0-49C2-AAEC-8BDF6E4B062B}"/>
              </a:ext>
            </a:extLst>
          </p:cNvPr>
          <p:cNvSpPr txBox="1"/>
          <p:nvPr/>
        </p:nvSpPr>
        <p:spPr>
          <a:xfrm>
            <a:off x="480238" y="4201632"/>
            <a:ext cx="7554432" cy="7617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3100" b="1"/>
              <a:t>Jethro Akroyd</a:t>
            </a:r>
          </a:p>
          <a:p>
            <a:pPr>
              <a:lnSpc>
                <a:spcPct val="90000"/>
              </a:lnSpc>
            </a:pPr>
            <a:r>
              <a:rPr lang="en-US" sz="2400">
                <a:cs typeface="Arial"/>
              </a:rPr>
              <a:t> </a:t>
            </a:r>
            <a:r>
              <a:rPr lang="en-US" sz="2400">
                <a:ea typeface="+mn-lt"/>
                <a:cs typeface="+mn-lt"/>
              </a:rPr>
              <a:t>Principal Engineer, CMCL Innovations</a:t>
            </a:r>
          </a:p>
        </p:txBody>
      </p:sp>
      <p:pic>
        <p:nvPicPr>
          <p:cNvPr id="5" name="Picture 4" descr="A person in a black shirt&#10;&#10;Description automatically generated with low confidence">
            <a:extLst>
              <a:ext uri="{FF2B5EF4-FFF2-40B4-BE49-F238E27FC236}">
                <a16:creationId xmlns:a16="http://schemas.microsoft.com/office/drawing/2014/main" id="{4B9D5C8A-9217-4D6C-8596-EB07ACB6983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73068" y="2517991"/>
            <a:ext cx="3367282" cy="3367282"/>
          </a:xfrm>
          <a:prstGeom prst="rect">
            <a:avLst/>
          </a:prstGeom>
        </p:spPr>
      </p:pic>
    </p:spTree>
    <p:extLst>
      <p:ext uri="{BB962C8B-B14F-4D97-AF65-F5344CB8AC3E}">
        <p14:creationId xmlns:p14="http://schemas.microsoft.com/office/powerpoint/2010/main" val="9673269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9B9938-C27B-4D10-83F8-9162CFF9A9EC}"/>
              </a:ext>
            </a:extLst>
          </p:cNvPr>
          <p:cNvSpPr/>
          <p:nvPr/>
        </p:nvSpPr>
        <p:spPr>
          <a:xfrm>
            <a:off x="2876" y="-4313"/>
            <a:ext cx="12186248" cy="68666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a:solidFill>
                <a:schemeClr val="bg1"/>
              </a:solidFill>
            </a:endParaRPr>
          </a:p>
        </p:txBody>
      </p:sp>
      <p:pic>
        <p:nvPicPr>
          <p:cNvPr id="2" name="Online Media 1" title="CReDo webinar: visualisation demo by Jethro Akroyd">
            <a:hlinkClick r:id="" action="ppaction://media"/>
            <a:extLst>
              <a:ext uri="{FF2B5EF4-FFF2-40B4-BE49-F238E27FC236}">
                <a16:creationId xmlns:a16="http://schemas.microsoft.com/office/drawing/2014/main" id="{FC3107E0-9700-48C5-8C0A-75921F1E740E}"/>
              </a:ext>
            </a:extLst>
          </p:cNvPr>
          <p:cNvPicPr>
            <a:picLocks noRot="1" noChangeAspect="1"/>
          </p:cNvPicPr>
          <p:nvPr>
            <a:videoFile r:link="rId1"/>
          </p:nvPr>
        </p:nvPicPr>
        <p:blipFill>
          <a:blip r:embed="rId3"/>
          <a:stretch>
            <a:fillRect/>
          </a:stretch>
        </p:blipFill>
        <p:spPr>
          <a:xfrm>
            <a:off x="1449552" y="-349687"/>
            <a:ext cx="9397999" cy="7334030"/>
          </a:xfrm>
          <a:prstGeom prst="rect">
            <a:avLst/>
          </a:prstGeom>
        </p:spPr>
      </p:pic>
    </p:spTree>
    <p:extLst>
      <p:ext uri="{BB962C8B-B14F-4D97-AF65-F5344CB8AC3E}">
        <p14:creationId xmlns:p14="http://schemas.microsoft.com/office/powerpoint/2010/main" val="16803755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C570C-44B0-49C2-AAEC-8BDF6E4B062B}"/>
              </a:ext>
            </a:extLst>
          </p:cNvPr>
          <p:cNvSpPr txBox="1"/>
          <p:nvPr/>
        </p:nvSpPr>
        <p:spPr>
          <a:xfrm>
            <a:off x="480238" y="4201632"/>
            <a:ext cx="7554432" cy="10941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3100" b="1"/>
              <a:t>Matthew West</a:t>
            </a:r>
          </a:p>
          <a:p>
            <a:pPr marL="0" defTabSz="914400" rtl="0" eaLnBrk="1" latinLnBrk="0" hangingPunct="1">
              <a:lnSpc>
                <a:spcPct val="90000"/>
              </a:lnSpc>
            </a:pPr>
            <a:r>
              <a:rPr lang="en-US" sz="2400"/>
              <a:t>Information Management Framework Team Lead,</a:t>
            </a:r>
          </a:p>
          <a:p>
            <a:pPr marL="0" defTabSz="914400" rtl="0" eaLnBrk="1" latinLnBrk="0" hangingPunct="1">
              <a:lnSpc>
                <a:spcPct val="90000"/>
              </a:lnSpc>
            </a:pPr>
            <a:r>
              <a:rPr lang="en-US" sz="2400"/>
              <a:t>Information Junction</a:t>
            </a:r>
            <a:endParaRPr lang="en-GB" sz="2400"/>
          </a:p>
        </p:txBody>
      </p:sp>
      <p:pic>
        <p:nvPicPr>
          <p:cNvPr id="5" name="Picture 4" descr="A person wearing glasses&#10;&#10;Description automatically generated with medium confidence">
            <a:extLst>
              <a:ext uri="{FF2B5EF4-FFF2-40B4-BE49-F238E27FC236}">
                <a16:creationId xmlns:a16="http://schemas.microsoft.com/office/drawing/2014/main" id="{19ED2DEC-FDBF-4701-811A-C61658F7A0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86781" y="2844907"/>
            <a:ext cx="2428932" cy="3118969"/>
          </a:xfrm>
          <a:prstGeom prst="rect">
            <a:avLst/>
          </a:prstGeom>
        </p:spPr>
      </p:pic>
    </p:spTree>
    <p:extLst>
      <p:ext uri="{BB962C8B-B14F-4D97-AF65-F5344CB8AC3E}">
        <p14:creationId xmlns:p14="http://schemas.microsoft.com/office/powerpoint/2010/main" val="253913092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6E21DC-DA34-4E4C-92FD-918A1835368D}"/>
              </a:ext>
            </a:extLst>
          </p:cNvPr>
          <p:cNvSpPr>
            <a:spLocks noGrp="1"/>
          </p:cNvSpPr>
          <p:nvPr>
            <p:ph type="title"/>
          </p:nvPr>
        </p:nvSpPr>
        <p:spPr/>
        <p:txBody>
          <a:bodyPr>
            <a:normAutofit fontScale="90000"/>
          </a:bodyPr>
          <a:lstStyle/>
          <a:p>
            <a:r>
              <a:rPr lang="en-GB"/>
              <a:t>The information infrastructure that will unleash the information economy</a:t>
            </a:r>
          </a:p>
        </p:txBody>
      </p:sp>
    </p:spTree>
    <p:extLst>
      <p:ext uri="{BB962C8B-B14F-4D97-AF65-F5344CB8AC3E}">
        <p14:creationId xmlns:p14="http://schemas.microsoft.com/office/powerpoint/2010/main" val="31322436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9C40-CF7B-4E80-B7B1-6D7FB3251B51}"/>
              </a:ext>
            </a:extLst>
          </p:cNvPr>
          <p:cNvSpPr>
            <a:spLocks noGrp="1"/>
          </p:cNvSpPr>
          <p:nvPr>
            <p:ph type="title"/>
          </p:nvPr>
        </p:nvSpPr>
        <p:spPr/>
        <p:txBody>
          <a:bodyPr/>
          <a:lstStyle/>
          <a:p>
            <a:r>
              <a:rPr lang="en-GB"/>
              <a:t>The vision</a:t>
            </a:r>
          </a:p>
        </p:txBody>
      </p:sp>
      <p:sp>
        <p:nvSpPr>
          <p:cNvPr id="3" name="Content Placeholder 2">
            <a:extLst>
              <a:ext uri="{FF2B5EF4-FFF2-40B4-BE49-F238E27FC236}">
                <a16:creationId xmlns:a16="http://schemas.microsoft.com/office/drawing/2014/main" id="{0B2074FE-CBBD-4BC6-BDFB-3A35BB19D64C}"/>
              </a:ext>
            </a:extLst>
          </p:cNvPr>
          <p:cNvSpPr>
            <a:spLocks noGrp="1"/>
          </p:cNvSpPr>
          <p:nvPr>
            <p:ph idx="4294967295"/>
          </p:nvPr>
        </p:nvSpPr>
        <p:spPr>
          <a:xfrm>
            <a:off x="514350" y="5240640"/>
            <a:ext cx="11677650" cy="709310"/>
          </a:xfrm>
        </p:spPr>
        <p:txBody>
          <a:bodyPr>
            <a:normAutofit/>
          </a:bodyPr>
          <a:lstStyle/>
          <a:p>
            <a:pPr>
              <a:tabLst>
                <a:tab pos="1257300" algn="l"/>
              </a:tabLst>
            </a:pPr>
            <a:r>
              <a:rPr lang="en-US" sz="1800"/>
              <a:t>You are able to trust the quality of data that is shared just as you trust the quality of water when you turn the tap on </a:t>
            </a:r>
            <a:endParaRPr lang="en-GB" sz="1800"/>
          </a:p>
          <a:p>
            <a:endParaRPr lang="en-GB"/>
          </a:p>
        </p:txBody>
      </p:sp>
      <p:grpSp>
        <p:nvGrpSpPr>
          <p:cNvPr id="34" name="Group 33">
            <a:extLst>
              <a:ext uri="{FF2B5EF4-FFF2-40B4-BE49-F238E27FC236}">
                <a16:creationId xmlns:a16="http://schemas.microsoft.com/office/drawing/2014/main" id="{5085515E-AF66-41FC-96DD-5883B103BD45}"/>
              </a:ext>
            </a:extLst>
          </p:cNvPr>
          <p:cNvGrpSpPr/>
          <p:nvPr/>
        </p:nvGrpSpPr>
        <p:grpSpPr>
          <a:xfrm>
            <a:off x="1426293" y="1423691"/>
            <a:ext cx="9013107" cy="3655516"/>
            <a:chOff x="193206" y="1223286"/>
            <a:chExt cx="11801088" cy="4939476"/>
          </a:xfrm>
        </p:grpSpPr>
        <p:pic>
          <p:nvPicPr>
            <p:cNvPr id="4" name="Picture 3">
              <a:extLst>
                <a:ext uri="{FF2B5EF4-FFF2-40B4-BE49-F238E27FC236}">
                  <a16:creationId xmlns:a16="http://schemas.microsoft.com/office/drawing/2014/main" id="{17DDFE14-6CFE-4D50-8405-D26560AD06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206" y="1484979"/>
              <a:ext cx="3542760" cy="2499186"/>
            </a:xfrm>
            <a:prstGeom prst="rect">
              <a:avLst/>
            </a:prstGeom>
          </p:spPr>
        </p:pic>
        <p:grpSp>
          <p:nvGrpSpPr>
            <p:cNvPr id="5" name="Group 4">
              <a:extLst>
                <a:ext uri="{FF2B5EF4-FFF2-40B4-BE49-F238E27FC236}">
                  <a16:creationId xmlns:a16="http://schemas.microsoft.com/office/drawing/2014/main" id="{42B6B5F7-A969-415A-992D-3A1DFE485479}"/>
                </a:ext>
              </a:extLst>
            </p:cNvPr>
            <p:cNvGrpSpPr/>
            <p:nvPr/>
          </p:nvGrpSpPr>
          <p:grpSpPr>
            <a:xfrm>
              <a:off x="4088606" y="1223286"/>
              <a:ext cx="4167354" cy="2620645"/>
              <a:chOff x="3936040" y="1995835"/>
              <a:chExt cx="4319920" cy="2716586"/>
            </a:xfrm>
          </p:grpSpPr>
          <p:pic>
            <p:nvPicPr>
              <p:cNvPr id="6" name="Picture 5">
                <a:extLst>
                  <a:ext uri="{FF2B5EF4-FFF2-40B4-BE49-F238E27FC236}">
                    <a16:creationId xmlns:a16="http://schemas.microsoft.com/office/drawing/2014/main" id="{B9598311-C652-4275-82EF-43726F3015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6040" y="1995835"/>
                <a:ext cx="4319920" cy="2477780"/>
              </a:xfrm>
              <a:prstGeom prst="rect">
                <a:avLst/>
              </a:prstGeom>
            </p:spPr>
          </p:pic>
          <p:pic>
            <p:nvPicPr>
              <p:cNvPr id="7" name="Picture 6">
                <a:extLst>
                  <a:ext uri="{FF2B5EF4-FFF2-40B4-BE49-F238E27FC236}">
                    <a16:creationId xmlns:a16="http://schemas.microsoft.com/office/drawing/2014/main" id="{BC164538-02F7-47A5-B39A-6DAA24AEFE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8457" y="4224835"/>
                <a:ext cx="1851415" cy="487586"/>
              </a:xfrm>
              <a:prstGeom prst="rect">
                <a:avLst/>
              </a:prstGeom>
            </p:spPr>
          </p:pic>
        </p:grpSp>
        <p:grpSp>
          <p:nvGrpSpPr>
            <p:cNvPr id="8" name="Group 7">
              <a:extLst>
                <a:ext uri="{FF2B5EF4-FFF2-40B4-BE49-F238E27FC236}">
                  <a16:creationId xmlns:a16="http://schemas.microsoft.com/office/drawing/2014/main" id="{916AF9B7-75D2-4DC9-A4B6-BD4A50AB54EB}"/>
                </a:ext>
              </a:extLst>
            </p:cNvPr>
            <p:cNvGrpSpPr/>
            <p:nvPr/>
          </p:nvGrpSpPr>
          <p:grpSpPr>
            <a:xfrm>
              <a:off x="8497001" y="1494762"/>
              <a:ext cx="3497293" cy="2390273"/>
              <a:chOff x="8576605" y="2228006"/>
              <a:chExt cx="3422189" cy="2338942"/>
            </a:xfrm>
          </p:grpSpPr>
          <p:pic>
            <p:nvPicPr>
              <p:cNvPr id="9" name="Picture 8">
                <a:extLst>
                  <a:ext uri="{FF2B5EF4-FFF2-40B4-BE49-F238E27FC236}">
                    <a16:creationId xmlns:a16="http://schemas.microsoft.com/office/drawing/2014/main" id="{3460A936-4739-4E42-BF44-D8612DFCC4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6605" y="2228006"/>
                <a:ext cx="3422189" cy="2013437"/>
              </a:xfrm>
              <a:prstGeom prst="rect">
                <a:avLst/>
              </a:prstGeom>
            </p:spPr>
          </p:pic>
          <p:sp>
            <p:nvSpPr>
              <p:cNvPr id="10" name="Rectangle 9">
                <a:extLst>
                  <a:ext uri="{FF2B5EF4-FFF2-40B4-BE49-F238E27FC236}">
                    <a16:creationId xmlns:a16="http://schemas.microsoft.com/office/drawing/2014/main" id="{1F5EFCA0-670D-45F9-9E6B-026CA49D467B}"/>
                  </a:ext>
                </a:extLst>
              </p:cNvPr>
              <p:cNvSpPr/>
              <p:nvPr/>
            </p:nvSpPr>
            <p:spPr>
              <a:xfrm>
                <a:off x="9697720" y="4043680"/>
                <a:ext cx="1183640" cy="186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9125493-1AFC-402D-914B-90A063DCC8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74627" y="4079362"/>
                <a:ext cx="1851415" cy="487586"/>
              </a:xfrm>
              <a:prstGeom prst="rect">
                <a:avLst/>
              </a:prstGeom>
            </p:spPr>
          </p:pic>
        </p:grpSp>
        <p:sp>
          <p:nvSpPr>
            <p:cNvPr id="12" name="Rectangle 11">
              <a:extLst>
                <a:ext uri="{FF2B5EF4-FFF2-40B4-BE49-F238E27FC236}">
                  <a16:creationId xmlns:a16="http://schemas.microsoft.com/office/drawing/2014/main" id="{326E1B31-3637-4377-A7A5-F319662D9037}"/>
                </a:ext>
              </a:extLst>
            </p:cNvPr>
            <p:cNvSpPr/>
            <p:nvPr/>
          </p:nvSpPr>
          <p:spPr>
            <a:xfrm>
              <a:off x="1998123" y="3393535"/>
              <a:ext cx="1183640" cy="59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514C54B-3B07-4589-941B-2FD3D6F6D6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366" y="3469989"/>
              <a:ext cx="1851415" cy="487586"/>
            </a:xfrm>
            <a:prstGeom prst="rect">
              <a:avLst/>
            </a:prstGeom>
          </p:spPr>
        </p:pic>
        <p:sp>
          <p:nvSpPr>
            <p:cNvPr id="14" name="Rectangle 13">
              <a:extLst>
                <a:ext uri="{FF2B5EF4-FFF2-40B4-BE49-F238E27FC236}">
                  <a16:creationId xmlns:a16="http://schemas.microsoft.com/office/drawing/2014/main" id="{0642D501-D7CF-4864-B048-56EB53EEA1FB}"/>
                </a:ext>
              </a:extLst>
            </p:cNvPr>
            <p:cNvSpPr/>
            <p:nvPr/>
          </p:nvSpPr>
          <p:spPr>
            <a:xfrm>
              <a:off x="2797957" y="3439443"/>
              <a:ext cx="931561" cy="176169"/>
            </a:xfrm>
            <a:prstGeom prst="rect">
              <a:avLst/>
            </a:prstGeom>
            <a:solidFill>
              <a:srgbClr val="74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EA18E76-4225-460F-B6FE-6B191391930D}"/>
                </a:ext>
              </a:extLst>
            </p:cNvPr>
            <p:cNvSpPr/>
            <p:nvPr/>
          </p:nvSpPr>
          <p:spPr>
            <a:xfrm>
              <a:off x="2797958" y="3667762"/>
              <a:ext cx="931561" cy="176169"/>
            </a:xfrm>
            <a:prstGeom prst="rect">
              <a:avLst/>
            </a:prstGeom>
            <a:solidFill>
              <a:srgbClr val="8EC6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E886E900-CA1B-4884-ADAA-83FB78916AFB}"/>
                </a:ext>
              </a:extLst>
            </p:cNvPr>
            <p:cNvGrpSpPr/>
            <p:nvPr/>
          </p:nvGrpSpPr>
          <p:grpSpPr>
            <a:xfrm>
              <a:off x="3278685" y="4667649"/>
              <a:ext cx="8229420" cy="134610"/>
              <a:chOff x="3604997" y="5078635"/>
              <a:chExt cx="10770169" cy="176169"/>
            </a:xfrm>
          </p:grpSpPr>
          <p:pic>
            <p:nvPicPr>
              <p:cNvPr id="17" name="Picture 16">
                <a:extLst>
                  <a:ext uri="{FF2B5EF4-FFF2-40B4-BE49-F238E27FC236}">
                    <a16:creationId xmlns:a16="http://schemas.microsoft.com/office/drawing/2014/main" id="{D7ED7B32-C4A9-4737-A6F0-93C0007D54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04997" y="5078635"/>
                <a:ext cx="1918985" cy="176169"/>
              </a:xfrm>
              <a:prstGeom prst="rect">
                <a:avLst/>
              </a:prstGeom>
            </p:spPr>
          </p:pic>
          <p:pic>
            <p:nvPicPr>
              <p:cNvPr id="18" name="Picture 17">
                <a:extLst>
                  <a:ext uri="{FF2B5EF4-FFF2-40B4-BE49-F238E27FC236}">
                    <a16:creationId xmlns:a16="http://schemas.microsoft.com/office/drawing/2014/main" id="{CD7CBFEB-F1D2-478F-BF66-8ED2D4B18DA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1"/>
              <a:stretch/>
            </p:blipFill>
            <p:spPr>
              <a:xfrm>
                <a:off x="5537835" y="5078635"/>
                <a:ext cx="1817502" cy="176169"/>
              </a:xfrm>
              <a:prstGeom prst="rect">
                <a:avLst/>
              </a:prstGeom>
            </p:spPr>
          </p:pic>
          <p:pic>
            <p:nvPicPr>
              <p:cNvPr id="19" name="Picture 18">
                <a:extLst>
                  <a:ext uri="{FF2B5EF4-FFF2-40B4-BE49-F238E27FC236}">
                    <a16:creationId xmlns:a16="http://schemas.microsoft.com/office/drawing/2014/main" id="{B534BD0D-CA78-4EBA-A541-5E3254E8741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1"/>
              <a:stretch/>
            </p:blipFill>
            <p:spPr>
              <a:xfrm>
                <a:off x="7369190" y="5078635"/>
                <a:ext cx="1817502" cy="176169"/>
              </a:xfrm>
              <a:prstGeom prst="rect">
                <a:avLst/>
              </a:prstGeom>
            </p:spPr>
          </p:pic>
          <p:pic>
            <p:nvPicPr>
              <p:cNvPr id="20" name="Picture 19">
                <a:extLst>
                  <a:ext uri="{FF2B5EF4-FFF2-40B4-BE49-F238E27FC236}">
                    <a16:creationId xmlns:a16="http://schemas.microsoft.com/office/drawing/2014/main" id="{95D90A3A-2828-42EF-9E54-1842914696F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1"/>
              <a:stretch/>
            </p:blipFill>
            <p:spPr>
              <a:xfrm>
                <a:off x="9200545" y="5078635"/>
                <a:ext cx="1817502" cy="176169"/>
              </a:xfrm>
              <a:prstGeom prst="rect">
                <a:avLst/>
              </a:prstGeom>
            </p:spPr>
          </p:pic>
          <p:pic>
            <p:nvPicPr>
              <p:cNvPr id="21" name="Picture 20">
                <a:extLst>
                  <a:ext uri="{FF2B5EF4-FFF2-40B4-BE49-F238E27FC236}">
                    <a16:creationId xmlns:a16="http://schemas.microsoft.com/office/drawing/2014/main" id="{2B0CB1C9-0618-4DCF-BD43-A4A1EB1DE44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1"/>
              <a:stretch/>
            </p:blipFill>
            <p:spPr>
              <a:xfrm>
                <a:off x="11018047" y="5078635"/>
                <a:ext cx="1817502" cy="176169"/>
              </a:xfrm>
              <a:prstGeom prst="rect">
                <a:avLst/>
              </a:prstGeom>
            </p:spPr>
          </p:pic>
          <p:pic>
            <p:nvPicPr>
              <p:cNvPr id="22" name="Picture 21">
                <a:extLst>
                  <a:ext uri="{FF2B5EF4-FFF2-40B4-BE49-F238E27FC236}">
                    <a16:creationId xmlns:a16="http://schemas.microsoft.com/office/drawing/2014/main" id="{0590C6FD-7570-4A90-9EEF-7954C18DAFD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1"/>
              <a:stretch/>
            </p:blipFill>
            <p:spPr>
              <a:xfrm>
                <a:off x="12857991" y="5118240"/>
                <a:ext cx="1517175" cy="136563"/>
              </a:xfrm>
              <a:prstGeom prst="rect">
                <a:avLst/>
              </a:prstGeom>
            </p:spPr>
          </p:pic>
        </p:grpSp>
        <p:pic>
          <p:nvPicPr>
            <p:cNvPr id="23" name="Picture 22">
              <a:extLst>
                <a:ext uri="{FF2B5EF4-FFF2-40B4-BE49-F238E27FC236}">
                  <a16:creationId xmlns:a16="http://schemas.microsoft.com/office/drawing/2014/main" id="{8B54A6D2-5BDB-4026-A200-BA8569DA3AD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1"/>
            <a:stretch/>
          </p:blipFill>
          <p:spPr>
            <a:xfrm>
              <a:off x="3211780" y="3843931"/>
              <a:ext cx="66905" cy="958328"/>
            </a:xfrm>
            <a:prstGeom prst="rect">
              <a:avLst/>
            </a:prstGeom>
          </p:spPr>
        </p:pic>
        <p:pic>
          <p:nvPicPr>
            <p:cNvPr id="24" name="Picture 23">
              <a:extLst>
                <a:ext uri="{FF2B5EF4-FFF2-40B4-BE49-F238E27FC236}">
                  <a16:creationId xmlns:a16="http://schemas.microsoft.com/office/drawing/2014/main" id="{02D316BA-09A2-4AE7-969B-251E2B83DFC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1"/>
            <a:stretch/>
          </p:blipFill>
          <p:spPr>
            <a:xfrm>
              <a:off x="7474300" y="3843931"/>
              <a:ext cx="66905" cy="958328"/>
            </a:xfrm>
            <a:prstGeom prst="rect">
              <a:avLst/>
            </a:prstGeom>
          </p:spPr>
        </p:pic>
        <p:sp>
          <p:nvSpPr>
            <p:cNvPr id="25" name="Rectangle 24">
              <a:extLst>
                <a:ext uri="{FF2B5EF4-FFF2-40B4-BE49-F238E27FC236}">
                  <a16:creationId xmlns:a16="http://schemas.microsoft.com/office/drawing/2014/main" id="{038E11F1-4A86-436D-8DE8-5B05A7EDEAE0}"/>
                </a:ext>
              </a:extLst>
            </p:cNvPr>
            <p:cNvSpPr/>
            <p:nvPr/>
          </p:nvSpPr>
          <p:spPr>
            <a:xfrm>
              <a:off x="7050188" y="3439443"/>
              <a:ext cx="931561" cy="176169"/>
            </a:xfrm>
            <a:prstGeom prst="rect">
              <a:avLst/>
            </a:prstGeom>
            <a:solidFill>
              <a:srgbClr val="74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E75423D-8A4D-4519-AB81-390C9437F71C}"/>
                </a:ext>
              </a:extLst>
            </p:cNvPr>
            <p:cNvSpPr/>
            <p:nvPr/>
          </p:nvSpPr>
          <p:spPr>
            <a:xfrm>
              <a:off x="7050189" y="3667762"/>
              <a:ext cx="931561" cy="176169"/>
            </a:xfrm>
            <a:prstGeom prst="rect">
              <a:avLst/>
            </a:prstGeom>
            <a:solidFill>
              <a:srgbClr val="8EC6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BD89DC6-77D0-48C7-83A6-A1F91B3362CA}"/>
                </a:ext>
              </a:extLst>
            </p:cNvPr>
            <p:cNvSpPr/>
            <p:nvPr/>
          </p:nvSpPr>
          <p:spPr>
            <a:xfrm>
              <a:off x="10985289" y="3439443"/>
              <a:ext cx="931561" cy="176169"/>
            </a:xfrm>
            <a:prstGeom prst="rect">
              <a:avLst/>
            </a:prstGeom>
            <a:solidFill>
              <a:srgbClr val="74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E22781A-CDC5-41C6-B239-E0D2324CC1B8}"/>
                </a:ext>
              </a:extLst>
            </p:cNvPr>
            <p:cNvSpPr/>
            <p:nvPr/>
          </p:nvSpPr>
          <p:spPr>
            <a:xfrm>
              <a:off x="10985290" y="3667762"/>
              <a:ext cx="931561" cy="176169"/>
            </a:xfrm>
            <a:prstGeom prst="rect">
              <a:avLst/>
            </a:prstGeom>
            <a:solidFill>
              <a:srgbClr val="8EC6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48DFA1BF-844C-4748-B649-9A1475D49CB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r="-3"/>
            <a:stretch/>
          </p:blipFill>
          <p:spPr>
            <a:xfrm>
              <a:off x="11424637" y="3843931"/>
              <a:ext cx="66905" cy="853981"/>
            </a:xfrm>
            <a:prstGeom prst="rect">
              <a:avLst/>
            </a:prstGeom>
          </p:spPr>
        </p:pic>
        <p:pic>
          <p:nvPicPr>
            <p:cNvPr id="30" name="Picture 29">
              <a:extLst>
                <a:ext uri="{FF2B5EF4-FFF2-40B4-BE49-F238E27FC236}">
                  <a16:creationId xmlns:a16="http://schemas.microsoft.com/office/drawing/2014/main" id="{61F3DA34-3E05-4731-8517-5976130D5A79}"/>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l="-7271" t="-108541"/>
            <a:stretch/>
          </p:blipFill>
          <p:spPr>
            <a:xfrm>
              <a:off x="6924415" y="4265621"/>
              <a:ext cx="66905" cy="958328"/>
            </a:xfrm>
            <a:prstGeom prst="rect">
              <a:avLst/>
            </a:prstGeom>
          </p:spPr>
        </p:pic>
        <p:sp>
          <p:nvSpPr>
            <p:cNvPr id="31" name="Rectangle 30">
              <a:extLst>
                <a:ext uri="{FF2B5EF4-FFF2-40B4-BE49-F238E27FC236}">
                  <a16:creationId xmlns:a16="http://schemas.microsoft.com/office/drawing/2014/main" id="{6B601CFB-D25F-4790-86B5-74C6BF2EADAC}"/>
                </a:ext>
              </a:extLst>
            </p:cNvPr>
            <p:cNvSpPr/>
            <p:nvPr/>
          </p:nvSpPr>
          <p:spPr>
            <a:xfrm>
              <a:off x="6525539" y="5220890"/>
              <a:ext cx="931561" cy="176169"/>
            </a:xfrm>
            <a:prstGeom prst="rect">
              <a:avLst/>
            </a:prstGeom>
            <a:solidFill>
              <a:srgbClr val="8EC6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E73A161-32EF-42CC-9213-E2661DB725F1}"/>
                </a:ext>
              </a:extLst>
            </p:cNvPr>
            <p:cNvSpPr/>
            <p:nvPr/>
          </p:nvSpPr>
          <p:spPr>
            <a:xfrm>
              <a:off x="6525487" y="5458545"/>
              <a:ext cx="931561" cy="176169"/>
            </a:xfrm>
            <a:prstGeom prst="rect">
              <a:avLst/>
            </a:prstGeom>
            <a:solidFill>
              <a:srgbClr val="74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2861">
              <a:extLst>
                <a:ext uri="{FF2B5EF4-FFF2-40B4-BE49-F238E27FC236}">
                  <a16:creationId xmlns:a16="http://schemas.microsoft.com/office/drawing/2014/main" id="{EADFBB99-E600-41E5-90E3-DE7D02CA319D}"/>
                </a:ext>
              </a:extLst>
            </p:cNvPr>
            <p:cNvSpPr/>
            <p:nvPr/>
          </p:nvSpPr>
          <p:spPr>
            <a:xfrm>
              <a:off x="6829770" y="5781186"/>
              <a:ext cx="323100" cy="381576"/>
            </a:xfrm>
            <a:custGeom>
              <a:avLst/>
              <a:gdLst/>
              <a:ahLst/>
              <a:cxnLst/>
              <a:rect l="0" t="0" r="0" b="0"/>
              <a:pathLst>
                <a:path w="262102" h="309206">
                  <a:moveTo>
                    <a:pt x="164376" y="211963"/>
                  </a:moveTo>
                  <a:lnTo>
                    <a:pt x="164376" y="192533"/>
                  </a:lnTo>
                  <a:cubicBezTo>
                    <a:pt x="196024" y="182423"/>
                    <a:pt x="242582" y="152045"/>
                    <a:pt x="242582" y="101537"/>
                  </a:cubicBezTo>
                  <a:cubicBezTo>
                    <a:pt x="242582" y="49861"/>
                    <a:pt x="204139" y="0"/>
                    <a:pt x="131052" y="0"/>
                  </a:cubicBezTo>
                  <a:cubicBezTo>
                    <a:pt x="60567" y="0"/>
                    <a:pt x="19533" y="49861"/>
                    <a:pt x="19533" y="101537"/>
                  </a:cubicBezTo>
                  <a:cubicBezTo>
                    <a:pt x="19533" y="152045"/>
                    <a:pt x="66079" y="182423"/>
                    <a:pt x="97727" y="192533"/>
                  </a:cubicBezTo>
                  <a:lnTo>
                    <a:pt x="97727" y="211963"/>
                  </a:lnTo>
                  <a:cubicBezTo>
                    <a:pt x="49226" y="223240"/>
                    <a:pt x="11240" y="258686"/>
                    <a:pt x="356" y="303250"/>
                  </a:cubicBezTo>
                  <a:cubicBezTo>
                    <a:pt x="0" y="304698"/>
                    <a:pt x="394" y="306222"/>
                    <a:pt x="1423" y="307378"/>
                  </a:cubicBezTo>
                  <a:cubicBezTo>
                    <a:pt x="2439" y="308533"/>
                    <a:pt x="3988" y="309206"/>
                    <a:pt x="5626" y="309206"/>
                  </a:cubicBezTo>
                  <a:lnTo>
                    <a:pt x="256476" y="309206"/>
                  </a:lnTo>
                  <a:cubicBezTo>
                    <a:pt x="258114" y="309206"/>
                    <a:pt x="259664" y="308533"/>
                    <a:pt x="260692" y="307378"/>
                  </a:cubicBezTo>
                  <a:cubicBezTo>
                    <a:pt x="261708" y="306222"/>
                    <a:pt x="262102" y="304698"/>
                    <a:pt x="261746" y="303250"/>
                  </a:cubicBezTo>
                  <a:cubicBezTo>
                    <a:pt x="250862" y="258686"/>
                    <a:pt x="212877" y="223240"/>
                    <a:pt x="164376" y="211963"/>
                  </a:cubicBezTo>
                </a:path>
              </a:pathLst>
            </a:custGeom>
            <a:solidFill>
              <a:srgbClr val="ACAEB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5272218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66A2-43D4-4FDE-9AC6-F830143CFABC}"/>
              </a:ext>
            </a:extLst>
          </p:cNvPr>
          <p:cNvSpPr>
            <a:spLocks noGrp="1"/>
          </p:cNvSpPr>
          <p:nvPr>
            <p:ph type="title"/>
          </p:nvPr>
        </p:nvSpPr>
        <p:spPr/>
        <p:txBody>
          <a:bodyPr>
            <a:normAutofit fontScale="90000"/>
          </a:bodyPr>
          <a:lstStyle/>
          <a:p>
            <a:r>
              <a:rPr lang="en-GB"/>
              <a:t>Information </a:t>
            </a:r>
            <a:br>
              <a:rPr lang="en-GB"/>
            </a:br>
            <a:r>
              <a:rPr lang="en-GB"/>
              <a:t>Management </a:t>
            </a:r>
            <a:br>
              <a:rPr lang="en-GB"/>
            </a:br>
            <a:r>
              <a:rPr lang="en-GB"/>
              <a:t>Landscape</a:t>
            </a:r>
          </a:p>
        </p:txBody>
      </p:sp>
      <p:grpSp>
        <p:nvGrpSpPr>
          <p:cNvPr id="5" name="Group 4">
            <a:extLst>
              <a:ext uri="{FF2B5EF4-FFF2-40B4-BE49-F238E27FC236}">
                <a16:creationId xmlns:a16="http://schemas.microsoft.com/office/drawing/2014/main" id="{6172969C-7A07-4BF2-B5C4-2FFBBDF9286E}"/>
              </a:ext>
            </a:extLst>
          </p:cNvPr>
          <p:cNvGrpSpPr/>
          <p:nvPr/>
        </p:nvGrpSpPr>
        <p:grpSpPr>
          <a:xfrm>
            <a:off x="2429301" y="645894"/>
            <a:ext cx="9547776" cy="2920012"/>
            <a:chOff x="3573780" y="1112601"/>
            <a:chExt cx="8523647" cy="2606801"/>
          </a:xfrm>
        </p:grpSpPr>
        <p:sp>
          <p:nvSpPr>
            <p:cNvPr id="6" name="Freeform: Shape 5">
              <a:extLst>
                <a:ext uri="{FF2B5EF4-FFF2-40B4-BE49-F238E27FC236}">
                  <a16:creationId xmlns:a16="http://schemas.microsoft.com/office/drawing/2014/main" id="{4B5317A8-B6F6-4219-B9BF-286C93160454}"/>
                </a:ext>
              </a:extLst>
            </p:cNvPr>
            <p:cNvSpPr/>
            <p:nvPr/>
          </p:nvSpPr>
          <p:spPr>
            <a:xfrm>
              <a:off x="3573780" y="1276264"/>
              <a:ext cx="8523647" cy="2443138"/>
            </a:xfrm>
            <a:custGeom>
              <a:avLst/>
              <a:gdLst>
                <a:gd name="connsiteX0" fmla="*/ 4111943 w 8223886"/>
                <a:gd name="connsiteY0" fmla="*/ 0 h 2388794"/>
                <a:gd name="connsiteX1" fmla="*/ 8203431 w 8223886"/>
                <a:gd name="connsiteY1" fmla="*/ 2152626 h 2388794"/>
                <a:gd name="connsiteX2" fmla="*/ 8223886 w 8223886"/>
                <a:gd name="connsiteY2" fmla="*/ 2388794 h 2388794"/>
                <a:gd name="connsiteX3" fmla="*/ 6668282 w 8223886"/>
                <a:gd name="connsiteY3" fmla="*/ 2388794 h 2388794"/>
                <a:gd name="connsiteX4" fmla="*/ 6655084 w 8223886"/>
                <a:gd name="connsiteY4" fmla="*/ 2226722 h 2388794"/>
                <a:gd name="connsiteX5" fmla="*/ 4111943 w 8223886"/>
                <a:gd name="connsiteY5" fmla="*/ 803644 h 2388794"/>
                <a:gd name="connsiteX6" fmla="*/ 1568802 w 8223886"/>
                <a:gd name="connsiteY6" fmla="*/ 2226722 h 2388794"/>
                <a:gd name="connsiteX7" fmla="*/ 1555604 w 8223886"/>
                <a:gd name="connsiteY7" fmla="*/ 2388794 h 2388794"/>
                <a:gd name="connsiteX8" fmla="*/ 0 w 8223886"/>
                <a:gd name="connsiteY8" fmla="*/ 2388794 h 2388794"/>
                <a:gd name="connsiteX9" fmla="*/ 20455 w 8223886"/>
                <a:gd name="connsiteY9" fmla="*/ 2152626 h 2388794"/>
                <a:gd name="connsiteX10" fmla="*/ 4111943 w 8223886"/>
                <a:gd name="connsiteY10" fmla="*/ 0 h 238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3886" h="2388794">
                  <a:moveTo>
                    <a:pt x="4111943" y="0"/>
                  </a:moveTo>
                  <a:cubicBezTo>
                    <a:pt x="6241374" y="0"/>
                    <a:pt x="7992819" y="943529"/>
                    <a:pt x="8203431" y="2152626"/>
                  </a:cubicBezTo>
                  <a:lnTo>
                    <a:pt x="8223886" y="2388794"/>
                  </a:lnTo>
                  <a:lnTo>
                    <a:pt x="6668282" y="2388794"/>
                  </a:lnTo>
                  <a:lnTo>
                    <a:pt x="6655084" y="2226722"/>
                  </a:lnTo>
                  <a:cubicBezTo>
                    <a:pt x="6524174" y="1427401"/>
                    <a:pt x="5435532" y="803644"/>
                    <a:pt x="4111943" y="803644"/>
                  </a:cubicBezTo>
                  <a:cubicBezTo>
                    <a:pt x="2788355" y="803644"/>
                    <a:pt x="1699712" y="1427401"/>
                    <a:pt x="1568802" y="2226722"/>
                  </a:cubicBezTo>
                  <a:lnTo>
                    <a:pt x="1555604" y="2388794"/>
                  </a:lnTo>
                  <a:lnTo>
                    <a:pt x="0" y="2388794"/>
                  </a:lnTo>
                  <a:lnTo>
                    <a:pt x="20455" y="2152626"/>
                  </a:lnTo>
                  <a:cubicBezTo>
                    <a:pt x="231067" y="943529"/>
                    <a:pt x="1982512" y="0"/>
                    <a:pt x="4111943" y="0"/>
                  </a:cubicBezTo>
                  <a:close/>
                </a:path>
              </a:pathLst>
            </a:custGeom>
            <a:solidFill>
              <a:srgbClr val="63B9E9">
                <a:lumMod val="60000"/>
                <a:lumOff val="40000"/>
              </a:srgbClr>
            </a:solidFill>
            <a:ln w="3175" cap="flat" cmpd="sng" algn="ctr">
              <a:solidFill>
                <a:sysClr val="window" lastClr="FFFFFF">
                  <a:lumMod val="50000"/>
                </a:sysClr>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198671D9-C773-41FC-8280-104D805AA66F}"/>
                </a:ext>
              </a:extLst>
            </p:cNvPr>
            <p:cNvSpPr/>
            <p:nvPr/>
          </p:nvSpPr>
          <p:spPr bwMode="auto">
            <a:xfrm>
              <a:off x="6955859" y="1112601"/>
              <a:ext cx="1629494" cy="330904"/>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Tx/>
                <a:buNone/>
                <a:tabLst/>
                <a:defRPr/>
              </a:pPr>
              <a:r>
                <a:rPr kumimoji="0" lang="en-GB" sz="1500" b="0" i="0" u="none" strike="noStrike" kern="0" cap="none" spc="0" normalizeH="0" baseline="0" noProof="0">
                  <a:ln>
                    <a:noFill/>
                  </a:ln>
                  <a:solidFill>
                    <a:prstClr val="black"/>
                  </a:solidFill>
                  <a:effectLst/>
                  <a:uLnTx/>
                  <a:uFillTx/>
                  <a:latin typeface="Helvetica Neue Light" charset="0"/>
                  <a:ea typeface="+mn-ea"/>
                  <a:cs typeface="Arial Unicode MS" charset="0"/>
                </a:rPr>
                <a:t>Management</a:t>
              </a:r>
            </a:p>
          </p:txBody>
        </p:sp>
        <p:sp>
          <p:nvSpPr>
            <p:cNvPr id="8" name="Rectangle 16">
              <a:extLst>
                <a:ext uri="{FF2B5EF4-FFF2-40B4-BE49-F238E27FC236}">
                  <a16:creationId xmlns:a16="http://schemas.microsoft.com/office/drawing/2014/main" id="{BDABCF63-8341-42F4-A374-EE0B09801442}"/>
                </a:ext>
              </a:extLst>
            </p:cNvPr>
            <p:cNvSpPr>
              <a:spLocks noChangeArrowheads="1"/>
            </p:cNvSpPr>
            <p:nvPr/>
          </p:nvSpPr>
          <p:spPr bwMode="auto">
            <a:xfrm>
              <a:off x="3842053" y="3091915"/>
              <a:ext cx="1193991" cy="515466"/>
            </a:xfrm>
            <a:prstGeom prst="rect">
              <a:avLst/>
            </a:prstGeom>
            <a:solidFill>
              <a:srgbClr val="63B9E9">
                <a:lumMod val="75000"/>
              </a:srgb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Key Performance Indicators</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9" name="Rectangle 16">
              <a:extLst>
                <a:ext uri="{FF2B5EF4-FFF2-40B4-BE49-F238E27FC236}">
                  <a16:creationId xmlns:a16="http://schemas.microsoft.com/office/drawing/2014/main" id="{BAD69EEB-3737-4F24-9CE8-D5643B3343E2}"/>
                </a:ext>
              </a:extLst>
            </p:cNvPr>
            <p:cNvSpPr>
              <a:spLocks noChangeArrowheads="1"/>
            </p:cNvSpPr>
            <p:nvPr/>
          </p:nvSpPr>
          <p:spPr bwMode="auto">
            <a:xfrm>
              <a:off x="10596656" y="3091915"/>
              <a:ext cx="1271682" cy="544793"/>
            </a:xfrm>
            <a:prstGeom prst="rect">
              <a:avLst/>
            </a:prstGeom>
            <a:solidFill>
              <a:srgbClr val="63B9E9">
                <a:lumMod val="75000"/>
              </a:srgb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Communications</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 name="Rectangle 16">
              <a:extLst>
                <a:ext uri="{FF2B5EF4-FFF2-40B4-BE49-F238E27FC236}">
                  <a16:creationId xmlns:a16="http://schemas.microsoft.com/office/drawing/2014/main" id="{50F3767D-3B19-4CA7-980C-7343D15FB75F}"/>
                </a:ext>
              </a:extLst>
            </p:cNvPr>
            <p:cNvSpPr>
              <a:spLocks noChangeArrowheads="1"/>
            </p:cNvSpPr>
            <p:nvPr/>
          </p:nvSpPr>
          <p:spPr bwMode="auto">
            <a:xfrm>
              <a:off x="4269361" y="2427455"/>
              <a:ext cx="1193991" cy="515466"/>
            </a:xfrm>
            <a:prstGeom prst="rect">
              <a:avLst/>
            </a:prstGeom>
            <a:solidFill>
              <a:srgbClr val="63B9E9">
                <a:lumMod val="75000"/>
              </a:srgb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Plans, Justification &amp; Risk Mgt</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1" name="Rectangle 16">
              <a:extLst>
                <a:ext uri="{FF2B5EF4-FFF2-40B4-BE49-F238E27FC236}">
                  <a16:creationId xmlns:a16="http://schemas.microsoft.com/office/drawing/2014/main" id="{F487D593-FA6F-403D-8AB1-678ED0A6EDEF}"/>
                </a:ext>
              </a:extLst>
            </p:cNvPr>
            <p:cNvSpPr>
              <a:spLocks noChangeArrowheads="1"/>
            </p:cNvSpPr>
            <p:nvPr/>
          </p:nvSpPr>
          <p:spPr bwMode="auto">
            <a:xfrm>
              <a:off x="10214519" y="2434858"/>
              <a:ext cx="1193991" cy="515466"/>
            </a:xfrm>
            <a:prstGeom prst="rect">
              <a:avLst/>
            </a:prstGeom>
            <a:solidFill>
              <a:srgbClr val="63B9E9">
                <a:lumMod val="75000"/>
              </a:srgb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Roles and Responsibilities</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2" name="Rectangle 16">
              <a:extLst>
                <a:ext uri="{FF2B5EF4-FFF2-40B4-BE49-F238E27FC236}">
                  <a16:creationId xmlns:a16="http://schemas.microsoft.com/office/drawing/2014/main" id="{3AB58E03-EF15-486E-BE3F-A96AC42A9242}"/>
                </a:ext>
              </a:extLst>
            </p:cNvPr>
            <p:cNvSpPr>
              <a:spLocks noChangeArrowheads="1"/>
            </p:cNvSpPr>
            <p:nvPr/>
          </p:nvSpPr>
          <p:spPr bwMode="auto">
            <a:xfrm>
              <a:off x="5287181" y="1788959"/>
              <a:ext cx="1193991" cy="515466"/>
            </a:xfrm>
            <a:prstGeom prst="rect">
              <a:avLst/>
            </a:prstGeom>
            <a:solidFill>
              <a:srgbClr val="63B9E9">
                <a:lumMod val="75000"/>
              </a:srgb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Strategy &amp; Operating Model</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3" name="Rectangle 16">
              <a:extLst>
                <a:ext uri="{FF2B5EF4-FFF2-40B4-BE49-F238E27FC236}">
                  <a16:creationId xmlns:a16="http://schemas.microsoft.com/office/drawing/2014/main" id="{A87C88C0-F1E7-49D3-80D1-F1B4CE1A6A30}"/>
                </a:ext>
              </a:extLst>
            </p:cNvPr>
            <p:cNvSpPr>
              <a:spLocks noChangeArrowheads="1"/>
            </p:cNvSpPr>
            <p:nvPr/>
          </p:nvSpPr>
          <p:spPr bwMode="auto">
            <a:xfrm>
              <a:off x="6585303" y="1533165"/>
              <a:ext cx="1193991" cy="515466"/>
            </a:xfrm>
            <a:prstGeom prst="rect">
              <a:avLst/>
            </a:prstGeom>
            <a:solidFill>
              <a:srgbClr val="63B9E9">
                <a:lumMod val="75000"/>
              </a:srgb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Policy/ Controls Framework</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4" name="Rectangle 16">
              <a:extLst>
                <a:ext uri="{FF2B5EF4-FFF2-40B4-BE49-F238E27FC236}">
                  <a16:creationId xmlns:a16="http://schemas.microsoft.com/office/drawing/2014/main" id="{3197856D-04F6-417E-989D-AB44A913CC39}"/>
                </a:ext>
              </a:extLst>
            </p:cNvPr>
            <p:cNvSpPr>
              <a:spLocks noChangeArrowheads="1"/>
            </p:cNvSpPr>
            <p:nvPr/>
          </p:nvSpPr>
          <p:spPr bwMode="auto">
            <a:xfrm>
              <a:off x="7883424" y="1527283"/>
              <a:ext cx="1193991" cy="515466"/>
            </a:xfrm>
            <a:prstGeom prst="rect">
              <a:avLst/>
            </a:prstGeom>
            <a:solidFill>
              <a:srgbClr val="63B9E9">
                <a:lumMod val="75000"/>
              </a:srgb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Governance</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5" name="Rectangle 16">
              <a:extLst>
                <a:ext uri="{FF2B5EF4-FFF2-40B4-BE49-F238E27FC236}">
                  <a16:creationId xmlns:a16="http://schemas.microsoft.com/office/drawing/2014/main" id="{8FC4D209-B764-452F-97A8-341786E9C776}"/>
                </a:ext>
              </a:extLst>
            </p:cNvPr>
            <p:cNvSpPr>
              <a:spLocks noChangeArrowheads="1"/>
            </p:cNvSpPr>
            <p:nvPr/>
          </p:nvSpPr>
          <p:spPr bwMode="auto">
            <a:xfrm>
              <a:off x="9181545" y="1788959"/>
              <a:ext cx="1193991" cy="515466"/>
            </a:xfrm>
            <a:prstGeom prst="rect">
              <a:avLst/>
            </a:prstGeom>
            <a:solidFill>
              <a:srgbClr val="63B9E9">
                <a:lumMod val="75000"/>
              </a:srgb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Organization</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6" name="Group 15">
            <a:extLst>
              <a:ext uri="{FF2B5EF4-FFF2-40B4-BE49-F238E27FC236}">
                <a16:creationId xmlns:a16="http://schemas.microsoft.com/office/drawing/2014/main" id="{2F2F2582-BF48-43F5-ABEA-611616A26A49}"/>
              </a:ext>
            </a:extLst>
          </p:cNvPr>
          <p:cNvGrpSpPr/>
          <p:nvPr/>
        </p:nvGrpSpPr>
        <p:grpSpPr>
          <a:xfrm>
            <a:off x="2438912" y="3557418"/>
            <a:ext cx="9547776" cy="3035431"/>
            <a:chOff x="3582360" y="3711824"/>
            <a:chExt cx="8523647" cy="2709840"/>
          </a:xfrm>
        </p:grpSpPr>
        <p:sp>
          <p:nvSpPr>
            <p:cNvPr id="17" name="Freeform: Shape 16">
              <a:extLst>
                <a:ext uri="{FF2B5EF4-FFF2-40B4-BE49-F238E27FC236}">
                  <a16:creationId xmlns:a16="http://schemas.microsoft.com/office/drawing/2014/main" id="{C304822E-7FB4-4583-83DE-C8A13646B8A4}"/>
                </a:ext>
              </a:extLst>
            </p:cNvPr>
            <p:cNvSpPr/>
            <p:nvPr/>
          </p:nvSpPr>
          <p:spPr bwMode="auto">
            <a:xfrm>
              <a:off x="3582360" y="3711824"/>
              <a:ext cx="8523647" cy="2452332"/>
            </a:xfrm>
            <a:custGeom>
              <a:avLst/>
              <a:gdLst>
                <a:gd name="connsiteX0" fmla="*/ 0 w 8225444"/>
                <a:gd name="connsiteY0" fmla="*/ 0 h 2397785"/>
                <a:gd name="connsiteX1" fmla="*/ 1557115 w 8225444"/>
                <a:gd name="connsiteY1" fmla="*/ 0 h 2397785"/>
                <a:gd name="connsiteX2" fmla="*/ 1569581 w 8225444"/>
                <a:gd name="connsiteY2" fmla="*/ 153080 h 2397785"/>
                <a:gd name="connsiteX3" fmla="*/ 4112722 w 8225444"/>
                <a:gd name="connsiteY3" fmla="*/ 1576159 h 2397785"/>
                <a:gd name="connsiteX4" fmla="*/ 6655863 w 8225444"/>
                <a:gd name="connsiteY4" fmla="*/ 153080 h 2397785"/>
                <a:gd name="connsiteX5" fmla="*/ 6668329 w 8225444"/>
                <a:gd name="connsiteY5" fmla="*/ 0 h 2397785"/>
                <a:gd name="connsiteX6" fmla="*/ 8225444 w 8225444"/>
                <a:gd name="connsiteY6" fmla="*/ 0 h 2397785"/>
                <a:gd name="connsiteX7" fmla="*/ 8204210 w 8225444"/>
                <a:gd name="connsiteY7" fmla="*/ 245159 h 2397785"/>
                <a:gd name="connsiteX8" fmla="*/ 4112722 w 8225444"/>
                <a:gd name="connsiteY8" fmla="*/ 2397785 h 2397785"/>
                <a:gd name="connsiteX9" fmla="*/ 21234 w 8225444"/>
                <a:gd name="connsiteY9" fmla="*/ 245159 h 239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5444" h="2397785">
                  <a:moveTo>
                    <a:pt x="0" y="0"/>
                  </a:moveTo>
                  <a:lnTo>
                    <a:pt x="1557115" y="0"/>
                  </a:lnTo>
                  <a:lnTo>
                    <a:pt x="1569581" y="153080"/>
                  </a:lnTo>
                  <a:cubicBezTo>
                    <a:pt x="1700491" y="952402"/>
                    <a:pt x="2789134" y="1576159"/>
                    <a:pt x="4112722" y="1576159"/>
                  </a:cubicBezTo>
                  <a:cubicBezTo>
                    <a:pt x="5436310" y="1576159"/>
                    <a:pt x="6524953" y="952402"/>
                    <a:pt x="6655863" y="153080"/>
                  </a:cubicBezTo>
                  <a:lnTo>
                    <a:pt x="6668329" y="0"/>
                  </a:lnTo>
                  <a:lnTo>
                    <a:pt x="8225444" y="0"/>
                  </a:lnTo>
                  <a:lnTo>
                    <a:pt x="8204210" y="245159"/>
                  </a:lnTo>
                  <a:cubicBezTo>
                    <a:pt x="7993598" y="1454257"/>
                    <a:pt x="6242153" y="2397785"/>
                    <a:pt x="4112722" y="2397785"/>
                  </a:cubicBezTo>
                  <a:cubicBezTo>
                    <a:pt x="1983291" y="2397785"/>
                    <a:pt x="231846" y="1454257"/>
                    <a:pt x="21234" y="245159"/>
                  </a:cubicBezTo>
                  <a:close/>
                </a:path>
              </a:pathLst>
            </a:custGeom>
            <a:solidFill>
              <a:srgbClr val="83C070">
                <a:lumMod val="60000"/>
                <a:lumOff val="40000"/>
              </a:srgbClr>
            </a:solidFill>
            <a:ln w="3175" cap="flat" cmpd="sng" algn="ctr">
              <a:solidFill>
                <a:sysClr val="window" lastClr="FFFFFF">
                  <a:lumMod val="50000"/>
                </a:sysClr>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10F560BC-CEC5-48BC-961C-A05FFE1B4564}"/>
                </a:ext>
              </a:extLst>
            </p:cNvPr>
            <p:cNvSpPr/>
            <p:nvPr/>
          </p:nvSpPr>
          <p:spPr bwMode="auto">
            <a:xfrm>
              <a:off x="6964028" y="6056878"/>
              <a:ext cx="1629494" cy="364786"/>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Tx/>
                <a:buNone/>
                <a:tabLst/>
                <a:defRPr/>
              </a:pPr>
              <a:r>
                <a:rPr kumimoji="0" lang="en-GB" sz="1500" b="0" i="0" u="none" strike="noStrike" kern="0" cap="none" spc="0" normalizeH="0" baseline="0" noProof="0">
                  <a:ln>
                    <a:noFill/>
                  </a:ln>
                  <a:solidFill>
                    <a:prstClr val="black"/>
                  </a:solidFill>
                  <a:effectLst/>
                  <a:uLnTx/>
                  <a:uFillTx/>
                  <a:latin typeface="Helvetica Neue Light" charset="0"/>
                  <a:ea typeface="+mn-ea"/>
                  <a:cs typeface="Arial Unicode MS" charset="0"/>
                </a:rPr>
                <a:t>Support</a:t>
              </a:r>
            </a:p>
          </p:txBody>
        </p:sp>
        <p:sp>
          <p:nvSpPr>
            <p:cNvPr id="19" name="Rectangle 16">
              <a:extLst>
                <a:ext uri="{FF2B5EF4-FFF2-40B4-BE49-F238E27FC236}">
                  <a16:creationId xmlns:a16="http://schemas.microsoft.com/office/drawing/2014/main" id="{6876B3D7-E53F-431B-A369-A80D55E5F3C3}"/>
                </a:ext>
              </a:extLst>
            </p:cNvPr>
            <p:cNvSpPr>
              <a:spLocks noChangeArrowheads="1"/>
            </p:cNvSpPr>
            <p:nvPr/>
          </p:nvSpPr>
          <p:spPr bwMode="auto">
            <a:xfrm>
              <a:off x="3959416" y="4083864"/>
              <a:ext cx="1193991" cy="515466"/>
            </a:xfrm>
            <a:prstGeom prst="rect">
              <a:avLst/>
            </a:prstGeom>
            <a:solidFill>
              <a:srgbClr val="83C070">
                <a:lumMod val="75000"/>
              </a:srgbClr>
            </a:solidFill>
            <a:ln>
              <a:noFill/>
            </a:ln>
          </p:spPr>
          <p:txBody>
            <a:bodyPr lIns="36000" tIns="35100" rIns="360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Application Portfolio</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20" name="Rectangle 16">
              <a:extLst>
                <a:ext uri="{FF2B5EF4-FFF2-40B4-BE49-F238E27FC236}">
                  <a16:creationId xmlns:a16="http://schemas.microsoft.com/office/drawing/2014/main" id="{42649328-6A26-4375-9432-9AD1FAB73156}"/>
                </a:ext>
              </a:extLst>
            </p:cNvPr>
            <p:cNvSpPr>
              <a:spLocks noChangeArrowheads="1"/>
            </p:cNvSpPr>
            <p:nvPr/>
          </p:nvSpPr>
          <p:spPr bwMode="auto">
            <a:xfrm>
              <a:off x="10510225" y="4091267"/>
              <a:ext cx="1193991" cy="515466"/>
            </a:xfrm>
            <a:prstGeom prst="rect">
              <a:avLst/>
            </a:prstGeom>
            <a:solidFill>
              <a:srgbClr val="83C070">
                <a:lumMod val="75000"/>
              </a:srgbClr>
            </a:solidFill>
            <a:ln>
              <a:noFill/>
            </a:ln>
          </p:spPr>
          <p:txBody>
            <a:bodyPr lIns="36000" tIns="35100" rIns="360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IM Community</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21" name="Rectangle 16">
              <a:extLst>
                <a:ext uri="{FF2B5EF4-FFF2-40B4-BE49-F238E27FC236}">
                  <a16:creationId xmlns:a16="http://schemas.microsoft.com/office/drawing/2014/main" id="{A8EE0593-12A9-47F6-845F-4F3BDE982475}"/>
                </a:ext>
              </a:extLst>
            </p:cNvPr>
            <p:cNvSpPr>
              <a:spLocks noChangeArrowheads="1"/>
            </p:cNvSpPr>
            <p:nvPr/>
          </p:nvSpPr>
          <p:spPr bwMode="auto">
            <a:xfrm>
              <a:off x="9463522" y="5002362"/>
              <a:ext cx="1193991" cy="515466"/>
            </a:xfrm>
            <a:prstGeom prst="rect">
              <a:avLst/>
            </a:prstGeom>
            <a:solidFill>
              <a:srgbClr val="83C070">
                <a:lumMod val="75000"/>
              </a:srgbClr>
            </a:solidFill>
            <a:ln>
              <a:noFill/>
            </a:ln>
          </p:spPr>
          <p:txBody>
            <a:bodyPr lIns="36000" tIns="35100" rIns="360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Knowledge Management</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22" name="Rectangle 16">
              <a:extLst>
                <a:ext uri="{FF2B5EF4-FFF2-40B4-BE49-F238E27FC236}">
                  <a16:creationId xmlns:a16="http://schemas.microsoft.com/office/drawing/2014/main" id="{A44D3E46-13DB-49FF-85CB-80B36D64E89C}"/>
                </a:ext>
              </a:extLst>
            </p:cNvPr>
            <p:cNvSpPr>
              <a:spLocks noChangeArrowheads="1"/>
            </p:cNvSpPr>
            <p:nvPr/>
          </p:nvSpPr>
          <p:spPr bwMode="auto">
            <a:xfrm>
              <a:off x="5004128" y="4994959"/>
              <a:ext cx="1193991" cy="515466"/>
            </a:xfrm>
            <a:prstGeom prst="rect">
              <a:avLst/>
            </a:prstGeom>
            <a:solidFill>
              <a:srgbClr val="83C070">
                <a:lumMod val="75000"/>
              </a:srgbClr>
            </a:solidFill>
            <a:ln>
              <a:noFill/>
            </a:ln>
          </p:spPr>
          <p:txBody>
            <a:bodyPr lIns="36000" tIns="35100" rIns="360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IT Support</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23" name="Rectangle 16">
              <a:extLst>
                <a:ext uri="{FF2B5EF4-FFF2-40B4-BE49-F238E27FC236}">
                  <a16:creationId xmlns:a16="http://schemas.microsoft.com/office/drawing/2014/main" id="{72DCD982-70F3-4CA4-B668-A59DC1E7CB90}"/>
                </a:ext>
              </a:extLst>
            </p:cNvPr>
            <p:cNvSpPr>
              <a:spLocks noChangeArrowheads="1"/>
            </p:cNvSpPr>
            <p:nvPr/>
          </p:nvSpPr>
          <p:spPr bwMode="auto">
            <a:xfrm>
              <a:off x="7181779" y="5454231"/>
              <a:ext cx="1193991" cy="515466"/>
            </a:xfrm>
            <a:prstGeom prst="rect">
              <a:avLst/>
            </a:prstGeom>
            <a:solidFill>
              <a:srgbClr val="83C070">
                <a:lumMod val="75000"/>
              </a:srgbClr>
            </a:solidFill>
            <a:ln>
              <a:noFill/>
            </a:ln>
          </p:spPr>
          <p:txBody>
            <a:bodyPr lIns="36000" tIns="35100" rIns="360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300" b="0" i="0" u="none" strike="noStrike" kern="0" cap="none" spc="0" normalizeH="0" baseline="0" noProof="0">
                  <a:ln>
                    <a:noFill/>
                  </a:ln>
                  <a:solidFill>
                    <a:prstClr val="white"/>
                  </a:solidFill>
                  <a:effectLst/>
                  <a:uLnTx/>
                  <a:uFillTx/>
                  <a:latin typeface="Arial" panose="020B0604020202020204" pitchFamily="34" charset="0"/>
                </a:rPr>
                <a:t>Training</a:t>
              </a:r>
              <a:endParaRPr kumimoji="0" lang="en-GB" altLang="en-US" sz="13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24" name="Group 23">
            <a:extLst>
              <a:ext uri="{FF2B5EF4-FFF2-40B4-BE49-F238E27FC236}">
                <a16:creationId xmlns:a16="http://schemas.microsoft.com/office/drawing/2014/main" id="{4228019C-0A49-4E49-A2D5-42D2333687F4}"/>
              </a:ext>
            </a:extLst>
          </p:cNvPr>
          <p:cNvGrpSpPr/>
          <p:nvPr/>
        </p:nvGrpSpPr>
        <p:grpSpPr>
          <a:xfrm>
            <a:off x="5523776" y="2012454"/>
            <a:ext cx="3399549" cy="3160276"/>
            <a:chOff x="4084277" y="2221533"/>
            <a:chExt cx="3832126" cy="2901413"/>
          </a:xfrm>
        </p:grpSpPr>
        <p:pic>
          <p:nvPicPr>
            <p:cNvPr id="25" name="Picture 24" descr="Chart, funnel chart&#10;&#10;Description automatically generated">
              <a:extLst>
                <a:ext uri="{FF2B5EF4-FFF2-40B4-BE49-F238E27FC236}">
                  <a16:creationId xmlns:a16="http://schemas.microsoft.com/office/drawing/2014/main" id="{663F818E-C7C8-474E-8324-83D21B972C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4277" y="2221533"/>
              <a:ext cx="3832126" cy="2901413"/>
            </a:xfrm>
            <a:prstGeom prst="rect">
              <a:avLst/>
            </a:prstGeom>
          </p:spPr>
        </p:pic>
        <p:sp>
          <p:nvSpPr>
            <p:cNvPr id="26" name="TextBox 25">
              <a:extLst>
                <a:ext uri="{FF2B5EF4-FFF2-40B4-BE49-F238E27FC236}">
                  <a16:creationId xmlns:a16="http://schemas.microsoft.com/office/drawing/2014/main" id="{4DFB5E0B-87B6-4DA6-8DB9-5BA31BB246D9}"/>
                </a:ext>
              </a:extLst>
            </p:cNvPr>
            <p:cNvSpPr txBox="1"/>
            <p:nvPr/>
          </p:nvSpPr>
          <p:spPr>
            <a:xfrm>
              <a:off x="4274176" y="2627849"/>
              <a:ext cx="3472823" cy="12702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ea typeface="+mn-ea"/>
                  <a:cs typeface="+mn-cs"/>
                </a:rPr>
                <a:t>Information O</a:t>
              </a:r>
              <a:r>
                <a:rPr kumimoji="0" lang="en-US" sz="1000" b="0" i="0" u="none" strike="noStrike" kern="0" cap="none" spc="0" normalizeH="0" baseline="0" noProof="0" err="1">
                  <a:ln>
                    <a:noFill/>
                  </a:ln>
                  <a:solidFill>
                    <a:prstClr val="white"/>
                  </a:solidFill>
                  <a:effectLst/>
                  <a:uLnTx/>
                  <a:uFillTx/>
                  <a:latin typeface="Arial"/>
                  <a:ea typeface="+mn-ea"/>
                  <a:cs typeface="+mn-cs"/>
                </a:rPr>
                <a:t>perations</a:t>
              </a:r>
              <a:endParaRPr kumimoji="0" lang="en-US" sz="1000" b="0" i="0" u="none" strike="noStrike" kern="0" cap="none" spc="0" normalizeH="0" baseline="0" noProof="0">
                <a:ln>
                  <a:noFill/>
                </a:ln>
                <a:solidFill>
                  <a:prstClr val="white"/>
                </a:solidFill>
                <a:effectLst/>
                <a:uLnTx/>
                <a:uFillTx/>
                <a:latin typeface="Arial"/>
                <a:ea typeface="+mn-ea"/>
                <a:cs typeface="+mn-cs"/>
              </a:endParaRPr>
            </a:p>
          </p:txBody>
        </p:sp>
        <p:sp>
          <p:nvSpPr>
            <p:cNvPr id="27" name="TextBox 26">
              <a:extLst>
                <a:ext uri="{FF2B5EF4-FFF2-40B4-BE49-F238E27FC236}">
                  <a16:creationId xmlns:a16="http://schemas.microsoft.com/office/drawing/2014/main" id="{0430FC91-FC87-489C-9C4C-78A0784716DD}"/>
                </a:ext>
              </a:extLst>
            </p:cNvPr>
            <p:cNvSpPr txBox="1"/>
            <p:nvPr/>
          </p:nvSpPr>
          <p:spPr>
            <a:xfrm>
              <a:off x="4473799" y="2968773"/>
              <a:ext cx="3053080" cy="18667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ea typeface="+mn-ea"/>
                  <a:cs typeface="+mn-cs"/>
                </a:rPr>
                <a:t>Process Model based Information Requirements</a:t>
              </a:r>
            </a:p>
          </p:txBody>
        </p:sp>
        <p:sp>
          <p:nvSpPr>
            <p:cNvPr id="28" name="TextBox 27">
              <a:extLst>
                <a:ext uri="{FF2B5EF4-FFF2-40B4-BE49-F238E27FC236}">
                  <a16:creationId xmlns:a16="http://schemas.microsoft.com/office/drawing/2014/main" id="{904197BF-17EF-4126-86D2-4FD51ECE9631}"/>
                </a:ext>
              </a:extLst>
            </p:cNvPr>
            <p:cNvSpPr txBox="1"/>
            <p:nvPr/>
          </p:nvSpPr>
          <p:spPr>
            <a:xfrm>
              <a:off x="4752798" y="3373338"/>
              <a:ext cx="2463948" cy="20528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ea typeface="+mn-ea"/>
                  <a:cs typeface="+mn-cs"/>
                </a:rPr>
                <a:t>Integration Architecture</a:t>
              </a:r>
            </a:p>
          </p:txBody>
        </p:sp>
        <p:sp>
          <p:nvSpPr>
            <p:cNvPr id="29" name="TextBox 28">
              <a:extLst>
                <a:ext uri="{FF2B5EF4-FFF2-40B4-BE49-F238E27FC236}">
                  <a16:creationId xmlns:a16="http://schemas.microsoft.com/office/drawing/2014/main" id="{7295C770-F291-4353-91D5-E41CBBD9F9A7}"/>
                </a:ext>
              </a:extLst>
            </p:cNvPr>
            <p:cNvSpPr txBox="1"/>
            <p:nvPr/>
          </p:nvSpPr>
          <p:spPr>
            <a:xfrm>
              <a:off x="4752798" y="3724989"/>
              <a:ext cx="2501443" cy="27800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ea typeface="+mn-ea"/>
                  <a:cs typeface="+mn-cs"/>
                </a:rPr>
                <a:t>Industry Data Models &amp; Reference Data</a:t>
              </a:r>
            </a:p>
          </p:txBody>
        </p:sp>
        <p:sp>
          <p:nvSpPr>
            <p:cNvPr id="30" name="TextBox 29">
              <a:extLst>
                <a:ext uri="{FF2B5EF4-FFF2-40B4-BE49-F238E27FC236}">
                  <a16:creationId xmlns:a16="http://schemas.microsoft.com/office/drawing/2014/main" id="{FA201DA8-FF43-40D2-91F5-201DB12F08A1}"/>
                </a:ext>
              </a:extLst>
            </p:cNvPr>
            <p:cNvSpPr txBox="1"/>
            <p:nvPr/>
          </p:nvSpPr>
          <p:spPr>
            <a:xfrm>
              <a:off x="5056478" y="4101086"/>
              <a:ext cx="1863491" cy="2313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ea typeface="+mn-ea"/>
                  <a:cs typeface="+mn-cs"/>
                </a:rPr>
                <a:t>Foundation Data Model</a:t>
              </a:r>
            </a:p>
          </p:txBody>
        </p:sp>
        <p:sp>
          <p:nvSpPr>
            <p:cNvPr id="31" name="TextBox 30">
              <a:extLst>
                <a:ext uri="{FF2B5EF4-FFF2-40B4-BE49-F238E27FC236}">
                  <a16:creationId xmlns:a16="http://schemas.microsoft.com/office/drawing/2014/main" id="{1EEE0F4E-1658-4C88-B70F-E008ECDE5456}"/>
                </a:ext>
              </a:extLst>
            </p:cNvPr>
            <p:cNvSpPr txBox="1"/>
            <p:nvPr/>
          </p:nvSpPr>
          <p:spPr>
            <a:xfrm>
              <a:off x="5173809" y="4459120"/>
              <a:ext cx="1656436" cy="2313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ea typeface="+mn-ea"/>
                  <a:cs typeface="+mn-cs"/>
                </a:rPr>
                <a:t>Top Level Ontology</a:t>
              </a:r>
            </a:p>
          </p:txBody>
        </p:sp>
        <p:sp>
          <p:nvSpPr>
            <p:cNvPr id="32" name="TextBox 31">
              <a:extLst>
                <a:ext uri="{FF2B5EF4-FFF2-40B4-BE49-F238E27FC236}">
                  <a16:creationId xmlns:a16="http://schemas.microsoft.com/office/drawing/2014/main" id="{B75D3EED-805E-4B20-A7FC-215ED441BD00}"/>
                </a:ext>
              </a:extLst>
            </p:cNvPr>
            <p:cNvSpPr txBox="1"/>
            <p:nvPr/>
          </p:nvSpPr>
          <p:spPr>
            <a:xfrm>
              <a:off x="5250416" y="4826066"/>
              <a:ext cx="1520342" cy="2313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ea typeface="+mn-ea"/>
                  <a:cs typeface="+mn-cs"/>
                </a:rPr>
                <a:t>Core Constructional Ontology</a:t>
              </a:r>
            </a:p>
          </p:txBody>
        </p:sp>
      </p:grpSp>
      <p:sp>
        <p:nvSpPr>
          <p:cNvPr id="33" name="TextBox 32">
            <a:extLst>
              <a:ext uri="{FF2B5EF4-FFF2-40B4-BE49-F238E27FC236}">
                <a16:creationId xmlns:a16="http://schemas.microsoft.com/office/drawing/2014/main" id="{1D2A965A-297A-40E6-A65A-9503D32789BA}"/>
              </a:ext>
            </a:extLst>
          </p:cNvPr>
          <p:cNvSpPr txBox="1"/>
          <p:nvPr/>
        </p:nvSpPr>
        <p:spPr>
          <a:xfrm>
            <a:off x="148588" y="1915534"/>
            <a:ext cx="292413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What needs to be established by an organization for the efficient sharing of data.</a:t>
            </a:r>
            <a:endParaRPr kumimoji="0" lang="en-GB"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264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E641-F91C-44B9-8B27-1893D51490FC}"/>
              </a:ext>
            </a:extLst>
          </p:cNvPr>
          <p:cNvSpPr>
            <a:spLocks noGrp="1"/>
          </p:cNvSpPr>
          <p:nvPr>
            <p:ph type="title"/>
          </p:nvPr>
        </p:nvSpPr>
        <p:spPr/>
        <p:txBody>
          <a:bodyPr/>
          <a:lstStyle/>
          <a:p>
            <a:r>
              <a:rPr lang="en-US"/>
              <a:t>Information Management Framework</a:t>
            </a:r>
            <a:endParaRPr lang="en-GB"/>
          </a:p>
        </p:txBody>
      </p:sp>
      <p:sp>
        <p:nvSpPr>
          <p:cNvPr id="5" name="Speech Bubble: Rectangle 4">
            <a:extLst>
              <a:ext uri="{FF2B5EF4-FFF2-40B4-BE49-F238E27FC236}">
                <a16:creationId xmlns:a16="http://schemas.microsoft.com/office/drawing/2014/main" id="{7B40BC69-CD22-45F7-B14A-EA7D6546CF7B}"/>
              </a:ext>
            </a:extLst>
          </p:cNvPr>
          <p:cNvSpPr/>
          <p:nvPr/>
        </p:nvSpPr>
        <p:spPr>
          <a:xfrm>
            <a:off x="7442304" y="1495869"/>
            <a:ext cx="4425696" cy="2688336"/>
          </a:xfrm>
          <a:prstGeom prst="wedgeRectCallout">
            <a:avLst>
              <a:gd name="adj1" fmla="val -87362"/>
              <a:gd name="adj2" fmla="val -17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Information Management Framework</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rPr>
              <a:t>The standards, guidance, and common resources to support the development of consistent Information Management Landscapes that can seamlessly share data</a:t>
            </a:r>
          </a:p>
        </p:txBody>
      </p:sp>
      <p:grpSp>
        <p:nvGrpSpPr>
          <p:cNvPr id="6" name="Group 5">
            <a:extLst>
              <a:ext uri="{FF2B5EF4-FFF2-40B4-BE49-F238E27FC236}">
                <a16:creationId xmlns:a16="http://schemas.microsoft.com/office/drawing/2014/main" id="{CB6A56A9-B026-4B43-9964-FC8A091CA2A2}"/>
              </a:ext>
            </a:extLst>
          </p:cNvPr>
          <p:cNvGrpSpPr/>
          <p:nvPr/>
        </p:nvGrpSpPr>
        <p:grpSpPr>
          <a:xfrm>
            <a:off x="299005" y="1920557"/>
            <a:ext cx="6119071" cy="3980195"/>
            <a:chOff x="1610987" y="827314"/>
            <a:chExt cx="8658540" cy="5632011"/>
          </a:xfrm>
        </p:grpSpPr>
        <p:sp>
          <p:nvSpPr>
            <p:cNvPr id="7" name="Freeform: Shape 6">
              <a:extLst>
                <a:ext uri="{FF2B5EF4-FFF2-40B4-BE49-F238E27FC236}">
                  <a16:creationId xmlns:a16="http://schemas.microsoft.com/office/drawing/2014/main" id="{738BBC9B-4356-483B-AFF9-35EA46153895}"/>
                </a:ext>
              </a:extLst>
            </p:cNvPr>
            <p:cNvSpPr/>
            <p:nvPr/>
          </p:nvSpPr>
          <p:spPr>
            <a:xfrm>
              <a:off x="1610987" y="1073655"/>
              <a:ext cx="8649833" cy="2512519"/>
            </a:xfrm>
            <a:custGeom>
              <a:avLst/>
              <a:gdLst>
                <a:gd name="connsiteX0" fmla="*/ 4111943 w 8223886"/>
                <a:gd name="connsiteY0" fmla="*/ 0 h 2388794"/>
                <a:gd name="connsiteX1" fmla="*/ 8203431 w 8223886"/>
                <a:gd name="connsiteY1" fmla="*/ 2152626 h 2388794"/>
                <a:gd name="connsiteX2" fmla="*/ 8223886 w 8223886"/>
                <a:gd name="connsiteY2" fmla="*/ 2388794 h 2388794"/>
                <a:gd name="connsiteX3" fmla="*/ 6668282 w 8223886"/>
                <a:gd name="connsiteY3" fmla="*/ 2388794 h 2388794"/>
                <a:gd name="connsiteX4" fmla="*/ 6655084 w 8223886"/>
                <a:gd name="connsiteY4" fmla="*/ 2226722 h 2388794"/>
                <a:gd name="connsiteX5" fmla="*/ 4111943 w 8223886"/>
                <a:gd name="connsiteY5" fmla="*/ 803644 h 2388794"/>
                <a:gd name="connsiteX6" fmla="*/ 1568802 w 8223886"/>
                <a:gd name="connsiteY6" fmla="*/ 2226722 h 2388794"/>
                <a:gd name="connsiteX7" fmla="*/ 1555604 w 8223886"/>
                <a:gd name="connsiteY7" fmla="*/ 2388794 h 2388794"/>
                <a:gd name="connsiteX8" fmla="*/ 0 w 8223886"/>
                <a:gd name="connsiteY8" fmla="*/ 2388794 h 2388794"/>
                <a:gd name="connsiteX9" fmla="*/ 20455 w 8223886"/>
                <a:gd name="connsiteY9" fmla="*/ 2152626 h 2388794"/>
                <a:gd name="connsiteX10" fmla="*/ 4111943 w 8223886"/>
                <a:gd name="connsiteY10" fmla="*/ 0 h 238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3886" h="2388794">
                  <a:moveTo>
                    <a:pt x="4111943" y="0"/>
                  </a:moveTo>
                  <a:cubicBezTo>
                    <a:pt x="6241374" y="0"/>
                    <a:pt x="7992819" y="943529"/>
                    <a:pt x="8203431" y="2152626"/>
                  </a:cubicBezTo>
                  <a:lnTo>
                    <a:pt x="8223886" y="2388794"/>
                  </a:lnTo>
                  <a:lnTo>
                    <a:pt x="6668282" y="2388794"/>
                  </a:lnTo>
                  <a:lnTo>
                    <a:pt x="6655084" y="2226722"/>
                  </a:lnTo>
                  <a:cubicBezTo>
                    <a:pt x="6524174" y="1427401"/>
                    <a:pt x="5435532" y="803644"/>
                    <a:pt x="4111943" y="803644"/>
                  </a:cubicBezTo>
                  <a:cubicBezTo>
                    <a:pt x="2788355" y="803644"/>
                    <a:pt x="1699712" y="1427401"/>
                    <a:pt x="1568802" y="2226722"/>
                  </a:cubicBezTo>
                  <a:lnTo>
                    <a:pt x="1555604" y="2388794"/>
                  </a:lnTo>
                  <a:lnTo>
                    <a:pt x="0" y="2388794"/>
                  </a:lnTo>
                  <a:lnTo>
                    <a:pt x="20455" y="2152626"/>
                  </a:lnTo>
                  <a:cubicBezTo>
                    <a:pt x="231067" y="943529"/>
                    <a:pt x="1982512" y="0"/>
                    <a:pt x="4111943" y="0"/>
                  </a:cubicBezTo>
                  <a:close/>
                </a:path>
              </a:pathLst>
            </a:custGeom>
            <a:solidFill>
              <a:schemeClr val="accent6">
                <a:lumMod val="60000"/>
                <a:lumOff val="40000"/>
              </a:schemeClr>
            </a:solidFill>
            <a:ln w="317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BCE49051-B32B-4054-B843-87AF0D50FFFE}"/>
                </a:ext>
              </a:extLst>
            </p:cNvPr>
            <p:cNvSpPr/>
            <p:nvPr/>
          </p:nvSpPr>
          <p:spPr bwMode="auto">
            <a:xfrm>
              <a:off x="1619694" y="3578381"/>
              <a:ext cx="8649833" cy="2521975"/>
            </a:xfrm>
            <a:custGeom>
              <a:avLst/>
              <a:gdLst>
                <a:gd name="connsiteX0" fmla="*/ 0 w 8225444"/>
                <a:gd name="connsiteY0" fmla="*/ 0 h 2397785"/>
                <a:gd name="connsiteX1" fmla="*/ 1557115 w 8225444"/>
                <a:gd name="connsiteY1" fmla="*/ 0 h 2397785"/>
                <a:gd name="connsiteX2" fmla="*/ 1569581 w 8225444"/>
                <a:gd name="connsiteY2" fmla="*/ 153080 h 2397785"/>
                <a:gd name="connsiteX3" fmla="*/ 4112722 w 8225444"/>
                <a:gd name="connsiteY3" fmla="*/ 1576159 h 2397785"/>
                <a:gd name="connsiteX4" fmla="*/ 6655863 w 8225444"/>
                <a:gd name="connsiteY4" fmla="*/ 153080 h 2397785"/>
                <a:gd name="connsiteX5" fmla="*/ 6668329 w 8225444"/>
                <a:gd name="connsiteY5" fmla="*/ 0 h 2397785"/>
                <a:gd name="connsiteX6" fmla="*/ 8225444 w 8225444"/>
                <a:gd name="connsiteY6" fmla="*/ 0 h 2397785"/>
                <a:gd name="connsiteX7" fmla="*/ 8204210 w 8225444"/>
                <a:gd name="connsiteY7" fmla="*/ 245159 h 2397785"/>
                <a:gd name="connsiteX8" fmla="*/ 4112722 w 8225444"/>
                <a:gd name="connsiteY8" fmla="*/ 2397785 h 2397785"/>
                <a:gd name="connsiteX9" fmla="*/ 21234 w 8225444"/>
                <a:gd name="connsiteY9" fmla="*/ 245159 h 239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5444" h="2397785">
                  <a:moveTo>
                    <a:pt x="0" y="0"/>
                  </a:moveTo>
                  <a:lnTo>
                    <a:pt x="1557115" y="0"/>
                  </a:lnTo>
                  <a:lnTo>
                    <a:pt x="1569581" y="153080"/>
                  </a:lnTo>
                  <a:cubicBezTo>
                    <a:pt x="1700491" y="952402"/>
                    <a:pt x="2789134" y="1576159"/>
                    <a:pt x="4112722" y="1576159"/>
                  </a:cubicBezTo>
                  <a:cubicBezTo>
                    <a:pt x="5436310" y="1576159"/>
                    <a:pt x="6524953" y="952402"/>
                    <a:pt x="6655863" y="153080"/>
                  </a:cubicBezTo>
                  <a:lnTo>
                    <a:pt x="6668329" y="0"/>
                  </a:lnTo>
                  <a:lnTo>
                    <a:pt x="8225444" y="0"/>
                  </a:lnTo>
                  <a:lnTo>
                    <a:pt x="8204210" y="245159"/>
                  </a:lnTo>
                  <a:cubicBezTo>
                    <a:pt x="7993598" y="1454257"/>
                    <a:pt x="6242153" y="2397785"/>
                    <a:pt x="4112722" y="2397785"/>
                  </a:cubicBezTo>
                  <a:cubicBezTo>
                    <a:pt x="1983291" y="2397785"/>
                    <a:pt x="231846" y="1454257"/>
                    <a:pt x="21234" y="245159"/>
                  </a:cubicBezTo>
                  <a:close/>
                </a:path>
              </a:pathLst>
            </a:custGeom>
            <a:solidFill>
              <a:schemeClr val="accent2">
                <a:lumMod val="60000"/>
                <a:lumOff val="40000"/>
              </a:schemeClr>
            </a:solidFill>
            <a:ln w="317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625A4D7D-0D81-4CAC-85CB-26F3F700C0CD}"/>
                </a:ext>
              </a:extLst>
            </p:cNvPr>
            <p:cNvSpPr/>
            <p:nvPr/>
          </p:nvSpPr>
          <p:spPr bwMode="auto">
            <a:xfrm>
              <a:off x="5043135" y="827314"/>
              <a:ext cx="1653617" cy="418333"/>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Tx/>
                <a:buNone/>
                <a:tabLst/>
                <a:defRPr/>
              </a:pPr>
              <a:r>
                <a:rPr kumimoji="0" lang="en-GB" sz="1050" b="0" i="0" u="none" strike="noStrike" kern="1200" cap="none" spc="0" normalizeH="0" baseline="0" noProof="0">
                  <a:ln>
                    <a:noFill/>
                  </a:ln>
                  <a:solidFill>
                    <a:prstClr val="black"/>
                  </a:solidFill>
                  <a:effectLst/>
                  <a:uLnTx/>
                  <a:uFillTx/>
                  <a:latin typeface="Helvetica Neue Light" charset="0"/>
                  <a:ea typeface="+mn-ea"/>
                  <a:cs typeface="Arial Unicode MS" charset="0"/>
                </a:rPr>
                <a:t>Management</a:t>
              </a:r>
            </a:p>
          </p:txBody>
        </p:sp>
        <p:sp>
          <p:nvSpPr>
            <p:cNvPr id="10" name="Rectangle: Rounded Corners 9">
              <a:extLst>
                <a:ext uri="{FF2B5EF4-FFF2-40B4-BE49-F238E27FC236}">
                  <a16:creationId xmlns:a16="http://schemas.microsoft.com/office/drawing/2014/main" id="{E05F2B43-A8A8-4DE9-A06C-AA26ECCE9133}"/>
                </a:ext>
              </a:extLst>
            </p:cNvPr>
            <p:cNvSpPr/>
            <p:nvPr/>
          </p:nvSpPr>
          <p:spPr bwMode="auto">
            <a:xfrm>
              <a:off x="5043135" y="6034099"/>
              <a:ext cx="1653617" cy="425226"/>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Tx/>
                <a:buNone/>
                <a:tabLst/>
                <a:defRPr/>
              </a:pPr>
              <a:r>
                <a:rPr kumimoji="0" lang="en-GB" sz="1050" b="0" i="0" u="none" strike="noStrike" kern="1200" cap="none" spc="0" normalizeH="0" baseline="0" noProof="0">
                  <a:ln>
                    <a:noFill/>
                  </a:ln>
                  <a:solidFill>
                    <a:prstClr val="black"/>
                  </a:solidFill>
                  <a:effectLst/>
                  <a:uLnTx/>
                  <a:uFillTx/>
                  <a:latin typeface="Helvetica Neue Light" charset="0"/>
                  <a:ea typeface="+mn-ea"/>
                  <a:cs typeface="Arial Unicode MS" charset="0"/>
                </a:rPr>
                <a:t>Support</a:t>
              </a:r>
            </a:p>
          </p:txBody>
        </p:sp>
        <p:sp>
          <p:nvSpPr>
            <p:cNvPr id="11" name="Rectangle 16">
              <a:extLst>
                <a:ext uri="{FF2B5EF4-FFF2-40B4-BE49-F238E27FC236}">
                  <a16:creationId xmlns:a16="http://schemas.microsoft.com/office/drawing/2014/main" id="{2EB04579-859B-4637-AF26-79CA0305EB6D}"/>
                </a:ext>
              </a:extLst>
            </p:cNvPr>
            <p:cNvSpPr>
              <a:spLocks noChangeArrowheads="1"/>
            </p:cNvSpPr>
            <p:nvPr/>
          </p:nvSpPr>
          <p:spPr bwMode="auto">
            <a:xfrm>
              <a:off x="1883232" y="2940867"/>
              <a:ext cx="1211667" cy="530104"/>
            </a:xfrm>
            <a:prstGeom prst="rect">
              <a:avLst/>
            </a:prstGeom>
            <a:solidFill>
              <a:schemeClr val="accent6">
                <a:lumMod val="75000"/>
              </a:scheme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Key Performance Indicators</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12" name="Rectangle 16">
              <a:extLst>
                <a:ext uri="{FF2B5EF4-FFF2-40B4-BE49-F238E27FC236}">
                  <a16:creationId xmlns:a16="http://schemas.microsoft.com/office/drawing/2014/main" id="{E416C464-D010-4337-85EB-095573C9E092}"/>
                </a:ext>
              </a:extLst>
            </p:cNvPr>
            <p:cNvSpPr>
              <a:spLocks noChangeArrowheads="1"/>
            </p:cNvSpPr>
            <p:nvPr/>
          </p:nvSpPr>
          <p:spPr bwMode="auto">
            <a:xfrm>
              <a:off x="8737831" y="2940867"/>
              <a:ext cx="1290508" cy="560264"/>
            </a:xfrm>
            <a:prstGeom prst="rect">
              <a:avLst/>
            </a:prstGeom>
            <a:solidFill>
              <a:schemeClr val="accent6">
                <a:lumMod val="75000"/>
              </a:scheme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Communications</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13" name="Rectangle 16">
              <a:extLst>
                <a:ext uri="{FF2B5EF4-FFF2-40B4-BE49-F238E27FC236}">
                  <a16:creationId xmlns:a16="http://schemas.microsoft.com/office/drawing/2014/main" id="{23F6BCA5-29E9-4B52-9D73-9D5140B277EB}"/>
                </a:ext>
              </a:extLst>
            </p:cNvPr>
            <p:cNvSpPr>
              <a:spLocks noChangeArrowheads="1"/>
            </p:cNvSpPr>
            <p:nvPr/>
          </p:nvSpPr>
          <p:spPr bwMode="auto">
            <a:xfrm>
              <a:off x="2316866" y="2257538"/>
              <a:ext cx="1211667" cy="530104"/>
            </a:xfrm>
            <a:prstGeom prst="rect">
              <a:avLst/>
            </a:prstGeom>
            <a:solidFill>
              <a:schemeClr val="accent6">
                <a:lumMod val="75000"/>
              </a:scheme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Plans, Justification &amp; Risk Mgt</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14" name="Rectangle 16">
              <a:extLst>
                <a:ext uri="{FF2B5EF4-FFF2-40B4-BE49-F238E27FC236}">
                  <a16:creationId xmlns:a16="http://schemas.microsoft.com/office/drawing/2014/main" id="{BA958BA6-DA0D-4151-97C7-E8C0813380A0}"/>
                </a:ext>
              </a:extLst>
            </p:cNvPr>
            <p:cNvSpPr>
              <a:spLocks noChangeArrowheads="1"/>
            </p:cNvSpPr>
            <p:nvPr/>
          </p:nvSpPr>
          <p:spPr bwMode="auto">
            <a:xfrm>
              <a:off x="8350037" y="2265151"/>
              <a:ext cx="1211667" cy="530104"/>
            </a:xfrm>
            <a:prstGeom prst="rect">
              <a:avLst/>
            </a:prstGeom>
            <a:solidFill>
              <a:schemeClr val="accent6">
                <a:lumMod val="75000"/>
              </a:scheme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Roles and Responsibilities</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15" name="Rectangle 16">
              <a:extLst>
                <a:ext uri="{FF2B5EF4-FFF2-40B4-BE49-F238E27FC236}">
                  <a16:creationId xmlns:a16="http://schemas.microsoft.com/office/drawing/2014/main" id="{FA61AB1A-1A5C-44AD-B8D6-0D3CE229825C}"/>
                </a:ext>
              </a:extLst>
            </p:cNvPr>
            <p:cNvSpPr>
              <a:spLocks noChangeArrowheads="1"/>
            </p:cNvSpPr>
            <p:nvPr/>
          </p:nvSpPr>
          <p:spPr bwMode="auto">
            <a:xfrm>
              <a:off x="3349754" y="1600909"/>
              <a:ext cx="1211667" cy="530104"/>
            </a:xfrm>
            <a:prstGeom prst="rect">
              <a:avLst/>
            </a:prstGeom>
            <a:solidFill>
              <a:schemeClr val="accent6">
                <a:lumMod val="75000"/>
              </a:scheme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Strategy &amp; Operating Model</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16" name="Rectangle 16">
              <a:extLst>
                <a:ext uri="{FF2B5EF4-FFF2-40B4-BE49-F238E27FC236}">
                  <a16:creationId xmlns:a16="http://schemas.microsoft.com/office/drawing/2014/main" id="{85F0F9D3-C4CC-439D-8C2C-5AA388633B33}"/>
                </a:ext>
              </a:extLst>
            </p:cNvPr>
            <p:cNvSpPr>
              <a:spLocks noChangeArrowheads="1"/>
            </p:cNvSpPr>
            <p:nvPr/>
          </p:nvSpPr>
          <p:spPr bwMode="auto">
            <a:xfrm>
              <a:off x="4667093" y="1337851"/>
              <a:ext cx="1211667" cy="530104"/>
            </a:xfrm>
            <a:prstGeom prst="rect">
              <a:avLst/>
            </a:prstGeom>
            <a:solidFill>
              <a:schemeClr val="accent6">
                <a:lumMod val="75000"/>
              </a:scheme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Policy/ Controls Framework</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17" name="Rectangle 16">
              <a:extLst>
                <a:ext uri="{FF2B5EF4-FFF2-40B4-BE49-F238E27FC236}">
                  <a16:creationId xmlns:a16="http://schemas.microsoft.com/office/drawing/2014/main" id="{2942CEA5-92B1-40F4-81EA-4527A52D26C8}"/>
                </a:ext>
              </a:extLst>
            </p:cNvPr>
            <p:cNvSpPr>
              <a:spLocks noChangeArrowheads="1"/>
            </p:cNvSpPr>
            <p:nvPr/>
          </p:nvSpPr>
          <p:spPr bwMode="auto">
            <a:xfrm>
              <a:off x="5984432" y="1331802"/>
              <a:ext cx="1211667" cy="530104"/>
            </a:xfrm>
            <a:prstGeom prst="rect">
              <a:avLst/>
            </a:prstGeom>
            <a:solidFill>
              <a:schemeClr val="accent6">
                <a:lumMod val="75000"/>
              </a:scheme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Governance</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18" name="Rectangle 17">
              <a:extLst>
                <a:ext uri="{FF2B5EF4-FFF2-40B4-BE49-F238E27FC236}">
                  <a16:creationId xmlns:a16="http://schemas.microsoft.com/office/drawing/2014/main" id="{E0466867-D262-410D-88D7-D5D81F0EECA6}"/>
                </a:ext>
              </a:extLst>
            </p:cNvPr>
            <p:cNvSpPr>
              <a:spLocks noChangeArrowheads="1"/>
            </p:cNvSpPr>
            <p:nvPr/>
          </p:nvSpPr>
          <p:spPr bwMode="auto">
            <a:xfrm>
              <a:off x="7301771" y="1600909"/>
              <a:ext cx="1211667" cy="530104"/>
            </a:xfrm>
            <a:prstGeom prst="rect">
              <a:avLst/>
            </a:prstGeom>
            <a:solidFill>
              <a:schemeClr val="accent6">
                <a:lumMod val="75000"/>
              </a:schemeClr>
            </a:solidFill>
            <a:ln>
              <a:noFill/>
            </a:ln>
            <a:effectLst/>
          </p:spPr>
          <p:txBody>
            <a:bodyPr lIns="67500" tIns="35100" rIns="675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Organization</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19" name="Rectangle 16">
              <a:extLst>
                <a:ext uri="{FF2B5EF4-FFF2-40B4-BE49-F238E27FC236}">
                  <a16:creationId xmlns:a16="http://schemas.microsoft.com/office/drawing/2014/main" id="{183B2E33-A7E6-4E82-9376-13B5D2ADA58C}"/>
                </a:ext>
              </a:extLst>
            </p:cNvPr>
            <p:cNvSpPr>
              <a:spLocks noChangeArrowheads="1"/>
            </p:cNvSpPr>
            <p:nvPr/>
          </p:nvSpPr>
          <p:spPr bwMode="auto">
            <a:xfrm>
              <a:off x="2002332" y="3960986"/>
              <a:ext cx="1211667" cy="530104"/>
            </a:xfrm>
            <a:prstGeom prst="rect">
              <a:avLst/>
            </a:prstGeom>
            <a:solidFill>
              <a:schemeClr val="accent2">
                <a:lumMod val="75000"/>
              </a:schemeClr>
            </a:solidFill>
            <a:ln>
              <a:noFill/>
            </a:ln>
          </p:spPr>
          <p:txBody>
            <a:bodyPr lIns="36000" tIns="35100" rIns="360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Application Portfolio</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20" name="Rectangle 16">
              <a:extLst>
                <a:ext uri="{FF2B5EF4-FFF2-40B4-BE49-F238E27FC236}">
                  <a16:creationId xmlns:a16="http://schemas.microsoft.com/office/drawing/2014/main" id="{878A89B6-590D-460A-A5AC-C6DC7B67D2CA}"/>
                </a:ext>
              </a:extLst>
            </p:cNvPr>
            <p:cNvSpPr>
              <a:spLocks noChangeArrowheads="1"/>
            </p:cNvSpPr>
            <p:nvPr/>
          </p:nvSpPr>
          <p:spPr bwMode="auto">
            <a:xfrm>
              <a:off x="8650121" y="3968599"/>
              <a:ext cx="1211667" cy="530104"/>
            </a:xfrm>
            <a:prstGeom prst="rect">
              <a:avLst/>
            </a:prstGeom>
            <a:solidFill>
              <a:schemeClr val="accent2">
                <a:lumMod val="75000"/>
              </a:schemeClr>
            </a:solidFill>
            <a:ln>
              <a:noFill/>
            </a:ln>
          </p:spPr>
          <p:txBody>
            <a:bodyPr lIns="36000" tIns="35100" rIns="360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IM Community</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21" name="Rectangle 16">
              <a:extLst>
                <a:ext uri="{FF2B5EF4-FFF2-40B4-BE49-F238E27FC236}">
                  <a16:creationId xmlns:a16="http://schemas.microsoft.com/office/drawing/2014/main" id="{39BCDF68-7179-4026-A05F-0D6B1EEAEC62}"/>
                </a:ext>
              </a:extLst>
            </p:cNvPr>
            <p:cNvSpPr>
              <a:spLocks noChangeArrowheads="1"/>
            </p:cNvSpPr>
            <p:nvPr/>
          </p:nvSpPr>
          <p:spPr bwMode="auto">
            <a:xfrm>
              <a:off x="7587922" y="4905568"/>
              <a:ext cx="1211667" cy="530104"/>
            </a:xfrm>
            <a:prstGeom prst="rect">
              <a:avLst/>
            </a:prstGeom>
            <a:solidFill>
              <a:schemeClr val="accent2">
                <a:lumMod val="75000"/>
              </a:schemeClr>
            </a:solidFill>
            <a:ln>
              <a:noFill/>
            </a:ln>
          </p:spPr>
          <p:txBody>
            <a:bodyPr lIns="36000" tIns="35100" rIns="360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Knowledge Management</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22" name="Rectangle 16">
              <a:extLst>
                <a:ext uri="{FF2B5EF4-FFF2-40B4-BE49-F238E27FC236}">
                  <a16:creationId xmlns:a16="http://schemas.microsoft.com/office/drawing/2014/main" id="{677D943E-C1E7-4933-B725-DF009FE47AA3}"/>
                </a:ext>
              </a:extLst>
            </p:cNvPr>
            <p:cNvSpPr>
              <a:spLocks noChangeArrowheads="1"/>
            </p:cNvSpPr>
            <p:nvPr/>
          </p:nvSpPr>
          <p:spPr bwMode="auto">
            <a:xfrm>
              <a:off x="3062510" y="4897955"/>
              <a:ext cx="1211667" cy="530104"/>
            </a:xfrm>
            <a:prstGeom prst="rect">
              <a:avLst/>
            </a:prstGeom>
            <a:solidFill>
              <a:schemeClr val="accent2">
                <a:lumMod val="75000"/>
              </a:schemeClr>
            </a:solidFill>
            <a:ln>
              <a:noFill/>
            </a:ln>
          </p:spPr>
          <p:txBody>
            <a:bodyPr lIns="36000" tIns="35100" rIns="360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IT Support</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sp>
          <p:nvSpPr>
            <p:cNvPr id="23" name="Rectangle 16">
              <a:extLst>
                <a:ext uri="{FF2B5EF4-FFF2-40B4-BE49-F238E27FC236}">
                  <a16:creationId xmlns:a16="http://schemas.microsoft.com/office/drawing/2014/main" id="{4F123B51-6692-4DD3-9A51-E9E383533B49}"/>
                </a:ext>
              </a:extLst>
            </p:cNvPr>
            <p:cNvSpPr>
              <a:spLocks noChangeArrowheads="1"/>
            </p:cNvSpPr>
            <p:nvPr/>
          </p:nvSpPr>
          <p:spPr bwMode="auto">
            <a:xfrm>
              <a:off x="5272400" y="5370270"/>
              <a:ext cx="1211667" cy="530104"/>
            </a:xfrm>
            <a:prstGeom prst="rect">
              <a:avLst/>
            </a:prstGeom>
            <a:solidFill>
              <a:schemeClr val="accent2">
                <a:lumMod val="75000"/>
              </a:schemeClr>
            </a:solidFill>
            <a:ln>
              <a:noFill/>
            </a:ln>
          </p:spPr>
          <p:txBody>
            <a:bodyPr lIns="36000" tIns="35100" rIns="36000" bIns="35100" anchor="ctr"/>
            <a:lstStyle>
              <a:lvl1pPr eaLnBrk="0" hangingPunct="0">
                <a:defRPr sz="2400">
                  <a:solidFill>
                    <a:schemeClr val="tx1"/>
                  </a:solidFill>
                  <a:latin typeface="Futura Medium" pitchFamily="2" charset="0"/>
                  <a:ea typeface="ヒラギノ角ゴ ProN W3"/>
                  <a:cs typeface="ヒラギノ角ゴ ProN W3"/>
                </a:defRPr>
              </a:lvl1pPr>
              <a:lvl2pPr marL="742950" indent="-285750" eaLnBrk="0" hangingPunct="0">
                <a:defRPr sz="2400">
                  <a:solidFill>
                    <a:schemeClr val="tx1"/>
                  </a:solidFill>
                  <a:latin typeface="Futura Medium" pitchFamily="2" charset="0"/>
                  <a:ea typeface="ヒラギノ角ゴ ProN W3"/>
                  <a:cs typeface="ヒラギノ角ゴ ProN W3"/>
                </a:defRPr>
              </a:lvl2pPr>
              <a:lvl3pPr marL="1143000" indent="-228600" eaLnBrk="0" hangingPunct="0">
                <a:defRPr sz="2400">
                  <a:solidFill>
                    <a:schemeClr val="tx1"/>
                  </a:solidFill>
                  <a:latin typeface="Futura Medium" pitchFamily="2" charset="0"/>
                  <a:ea typeface="ヒラギノ角ゴ ProN W3"/>
                  <a:cs typeface="ヒラギノ角ゴ ProN W3"/>
                </a:defRPr>
              </a:lvl3pPr>
              <a:lvl4pPr marL="1600200" indent="-228600" eaLnBrk="0" hangingPunct="0">
                <a:defRPr sz="2400">
                  <a:solidFill>
                    <a:schemeClr val="tx1"/>
                  </a:solidFill>
                  <a:latin typeface="Futura Medium" pitchFamily="2" charset="0"/>
                  <a:ea typeface="ヒラギノ角ゴ ProN W3"/>
                  <a:cs typeface="ヒラギノ角ゴ ProN W3"/>
                </a:defRPr>
              </a:lvl4pPr>
              <a:lvl5pPr marL="2057400" indent="-228600" eaLnBrk="0" hangingPunct="0">
                <a:defRPr sz="2400">
                  <a:solidFill>
                    <a:schemeClr val="tx1"/>
                  </a:solidFill>
                  <a:latin typeface="Futura Medium" pitchFamily="2" charset="0"/>
                  <a:ea typeface="ヒラギノ角ゴ ProN W3"/>
                  <a:cs typeface="ヒラギノ角ゴ ProN W3"/>
                </a:defRPr>
              </a:lvl5pPr>
              <a:lvl6pPr marL="25146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6pPr>
              <a:lvl7pPr marL="29718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7pPr>
              <a:lvl8pPr marL="34290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8pPr>
              <a:lvl9pPr marL="3886200" indent="-228600" eaLnBrk="0" fontAlgn="base" hangingPunct="0">
                <a:spcBef>
                  <a:spcPct val="0"/>
                </a:spcBef>
                <a:spcAft>
                  <a:spcPct val="0"/>
                </a:spcAft>
                <a:defRPr sz="2400">
                  <a:solidFill>
                    <a:schemeClr val="tx1"/>
                  </a:solidFill>
                  <a:latin typeface="Futura Medium" pitchFamily="2" charset="0"/>
                  <a:ea typeface="ヒラギノ角ゴ ProN W3"/>
                  <a:cs typeface="ヒラギノ角ゴ ProN W3"/>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panose="020B0604020202020204" pitchFamily="34" charset="0"/>
                </a:rPr>
                <a:t>Training</a:t>
              </a:r>
              <a:endParaRPr kumimoji="0" lang="en-GB" altLang="en-US" sz="800" b="0" i="0" u="none" strike="noStrike" kern="1200" cap="none" spc="0" normalizeH="0" baseline="0" noProof="0">
                <a:ln>
                  <a:noFill/>
                </a:ln>
                <a:solidFill>
                  <a:prstClr val="white"/>
                </a:solidFill>
                <a:effectLst/>
                <a:uLnTx/>
                <a:uFillTx/>
                <a:latin typeface="Arial" panose="020B0604020202020204" pitchFamily="34" charset="0"/>
              </a:endParaRPr>
            </a:p>
          </p:txBody>
        </p:sp>
        <p:grpSp>
          <p:nvGrpSpPr>
            <p:cNvPr id="24" name="Group 23">
              <a:extLst>
                <a:ext uri="{FF2B5EF4-FFF2-40B4-BE49-F238E27FC236}">
                  <a16:creationId xmlns:a16="http://schemas.microsoft.com/office/drawing/2014/main" id="{43BE267C-E8C2-4FF8-95C1-4D74EC5378CD}"/>
                </a:ext>
              </a:extLst>
            </p:cNvPr>
            <p:cNvGrpSpPr/>
            <p:nvPr/>
          </p:nvGrpSpPr>
          <p:grpSpPr>
            <a:xfrm>
              <a:off x="4414434" y="2159967"/>
              <a:ext cx="3079830" cy="2901413"/>
              <a:chOff x="4084277" y="2221533"/>
              <a:chExt cx="3832126" cy="2901413"/>
            </a:xfrm>
          </p:grpSpPr>
          <p:pic>
            <p:nvPicPr>
              <p:cNvPr id="25" name="Picture 24" descr="Chart, funnel chart&#10;&#10;Description automatically generated">
                <a:extLst>
                  <a:ext uri="{FF2B5EF4-FFF2-40B4-BE49-F238E27FC236}">
                    <a16:creationId xmlns:a16="http://schemas.microsoft.com/office/drawing/2014/main" id="{951C6853-7CB9-406D-BE5C-3B122C8A41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4277" y="2221533"/>
                <a:ext cx="3832126" cy="2901413"/>
              </a:xfrm>
              <a:prstGeom prst="rect">
                <a:avLst/>
              </a:prstGeom>
            </p:spPr>
          </p:pic>
          <p:sp>
            <p:nvSpPr>
              <p:cNvPr id="26" name="TextBox 25">
                <a:extLst>
                  <a:ext uri="{FF2B5EF4-FFF2-40B4-BE49-F238E27FC236}">
                    <a16:creationId xmlns:a16="http://schemas.microsoft.com/office/drawing/2014/main" id="{A4966585-E878-4727-B326-462ED787BE6C}"/>
                  </a:ext>
                </a:extLst>
              </p:cNvPr>
              <p:cNvSpPr txBox="1"/>
              <p:nvPr/>
            </p:nvSpPr>
            <p:spPr>
              <a:xfrm>
                <a:off x="4274176" y="2627849"/>
                <a:ext cx="3472823" cy="12702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Light" panose="020F0302020204030204"/>
                    <a:ea typeface="+mn-ea"/>
                    <a:cs typeface="+mn-cs"/>
                  </a:rPr>
                  <a:t>Information Operations</a:t>
                </a:r>
              </a:p>
            </p:txBody>
          </p:sp>
          <p:sp>
            <p:nvSpPr>
              <p:cNvPr id="27" name="TextBox 26">
                <a:extLst>
                  <a:ext uri="{FF2B5EF4-FFF2-40B4-BE49-F238E27FC236}">
                    <a16:creationId xmlns:a16="http://schemas.microsoft.com/office/drawing/2014/main" id="{C54FB698-4009-4398-A93A-C40F30867E45}"/>
                  </a:ext>
                </a:extLst>
              </p:cNvPr>
              <p:cNvSpPr txBox="1"/>
              <p:nvPr/>
            </p:nvSpPr>
            <p:spPr>
              <a:xfrm>
                <a:off x="4458232" y="3004328"/>
                <a:ext cx="3053080" cy="18667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Light" panose="020F0302020204030204"/>
                    <a:ea typeface="+mn-ea"/>
                    <a:cs typeface="+mn-cs"/>
                  </a:rPr>
                  <a:t>Process Model based Information Requirements</a:t>
                </a:r>
              </a:p>
            </p:txBody>
          </p:sp>
          <p:sp>
            <p:nvSpPr>
              <p:cNvPr id="28" name="TextBox 27">
                <a:extLst>
                  <a:ext uri="{FF2B5EF4-FFF2-40B4-BE49-F238E27FC236}">
                    <a16:creationId xmlns:a16="http://schemas.microsoft.com/office/drawing/2014/main" id="{DFA6EDF7-A19F-4380-9174-849E31E4075E}"/>
                  </a:ext>
                </a:extLst>
              </p:cNvPr>
              <p:cNvSpPr txBox="1"/>
              <p:nvPr/>
            </p:nvSpPr>
            <p:spPr>
              <a:xfrm>
                <a:off x="4752798" y="3373338"/>
                <a:ext cx="2463948" cy="20528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Light" panose="020F0302020204030204"/>
                    <a:ea typeface="+mn-ea"/>
                    <a:cs typeface="+mn-cs"/>
                  </a:rPr>
                  <a:t>Integration Architecture</a:t>
                </a:r>
              </a:p>
            </p:txBody>
          </p:sp>
          <p:sp>
            <p:nvSpPr>
              <p:cNvPr id="29" name="TextBox 28">
                <a:extLst>
                  <a:ext uri="{FF2B5EF4-FFF2-40B4-BE49-F238E27FC236}">
                    <a16:creationId xmlns:a16="http://schemas.microsoft.com/office/drawing/2014/main" id="{8286422F-1E00-4EDC-A2EC-FB1507657D57}"/>
                  </a:ext>
                </a:extLst>
              </p:cNvPr>
              <p:cNvSpPr txBox="1"/>
              <p:nvPr/>
            </p:nvSpPr>
            <p:spPr>
              <a:xfrm>
                <a:off x="4752798" y="3724989"/>
                <a:ext cx="2501443" cy="27800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Light" panose="020F0302020204030204"/>
                    <a:ea typeface="+mn-ea"/>
                    <a:cs typeface="+mn-cs"/>
                  </a:rPr>
                  <a:t>Industry Data Models &amp; Reference Data</a:t>
                </a:r>
              </a:p>
            </p:txBody>
          </p:sp>
          <p:sp>
            <p:nvSpPr>
              <p:cNvPr id="30" name="TextBox 29">
                <a:extLst>
                  <a:ext uri="{FF2B5EF4-FFF2-40B4-BE49-F238E27FC236}">
                    <a16:creationId xmlns:a16="http://schemas.microsoft.com/office/drawing/2014/main" id="{437A4374-76CE-433C-A024-A5009CA8E23E}"/>
                  </a:ext>
                </a:extLst>
              </p:cNvPr>
              <p:cNvSpPr txBox="1"/>
              <p:nvPr/>
            </p:nvSpPr>
            <p:spPr>
              <a:xfrm>
                <a:off x="5056478" y="4101086"/>
                <a:ext cx="1863491" cy="2313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Light" panose="020F0302020204030204"/>
                    <a:ea typeface="+mn-ea"/>
                    <a:cs typeface="+mn-cs"/>
                  </a:rPr>
                  <a:t>Foundation Data Model</a:t>
                </a:r>
              </a:p>
            </p:txBody>
          </p:sp>
          <p:sp>
            <p:nvSpPr>
              <p:cNvPr id="31" name="TextBox 30">
                <a:extLst>
                  <a:ext uri="{FF2B5EF4-FFF2-40B4-BE49-F238E27FC236}">
                    <a16:creationId xmlns:a16="http://schemas.microsoft.com/office/drawing/2014/main" id="{E2758693-E21D-4465-9C12-075740DF4E23}"/>
                  </a:ext>
                </a:extLst>
              </p:cNvPr>
              <p:cNvSpPr txBox="1"/>
              <p:nvPr/>
            </p:nvSpPr>
            <p:spPr>
              <a:xfrm>
                <a:off x="5173809" y="4459120"/>
                <a:ext cx="1656436" cy="2313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Light" panose="020F0302020204030204"/>
                    <a:ea typeface="+mn-ea"/>
                    <a:cs typeface="+mn-cs"/>
                  </a:rPr>
                  <a:t>Top Level Ontology</a:t>
                </a:r>
              </a:p>
            </p:txBody>
          </p:sp>
          <p:sp>
            <p:nvSpPr>
              <p:cNvPr id="32" name="TextBox 31">
                <a:extLst>
                  <a:ext uri="{FF2B5EF4-FFF2-40B4-BE49-F238E27FC236}">
                    <a16:creationId xmlns:a16="http://schemas.microsoft.com/office/drawing/2014/main" id="{22488831-EA0A-40C1-AF28-992788AF9F00}"/>
                  </a:ext>
                </a:extLst>
              </p:cNvPr>
              <p:cNvSpPr txBox="1"/>
              <p:nvPr/>
            </p:nvSpPr>
            <p:spPr>
              <a:xfrm>
                <a:off x="5295944" y="4821529"/>
                <a:ext cx="1520342" cy="2313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Light" panose="020F0302020204030204"/>
                    <a:ea typeface="+mn-ea"/>
                    <a:cs typeface="+mn-cs"/>
                  </a:rPr>
                  <a:t>Core Constructional Ontology</a:t>
                </a:r>
              </a:p>
            </p:txBody>
          </p:sp>
        </p:grpSp>
      </p:grpSp>
    </p:spTree>
    <p:extLst>
      <p:ext uri="{BB962C8B-B14F-4D97-AF65-F5344CB8AC3E}">
        <p14:creationId xmlns:p14="http://schemas.microsoft.com/office/powerpoint/2010/main" val="25572531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C570C-44B0-49C2-AAEC-8BDF6E4B062B}"/>
              </a:ext>
            </a:extLst>
          </p:cNvPr>
          <p:cNvSpPr txBox="1"/>
          <p:nvPr/>
        </p:nvSpPr>
        <p:spPr>
          <a:xfrm>
            <a:off x="480238" y="4201632"/>
            <a:ext cx="7749362" cy="10941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3100" b="1"/>
              <a:t>Kirsten Lamb</a:t>
            </a:r>
          </a:p>
          <a:p>
            <a:pPr>
              <a:lnSpc>
                <a:spcPct val="90000"/>
              </a:lnSpc>
            </a:pPr>
            <a:r>
              <a:rPr lang="en-US" sz="2400">
                <a:cs typeface="Arial"/>
              </a:rPr>
              <a:t>National Digital Twin programme</a:t>
            </a:r>
          </a:p>
          <a:p>
            <a:pPr>
              <a:lnSpc>
                <a:spcPct val="90000"/>
              </a:lnSpc>
            </a:pPr>
            <a:r>
              <a:rPr lang="en-US" sz="2400">
                <a:cs typeface="Arial"/>
              </a:rPr>
              <a:t>Centre for Digital Built Britain</a:t>
            </a:r>
          </a:p>
        </p:txBody>
      </p:sp>
      <p:pic>
        <p:nvPicPr>
          <p:cNvPr id="8" name="Picture 7">
            <a:extLst>
              <a:ext uri="{FF2B5EF4-FFF2-40B4-BE49-F238E27FC236}">
                <a16:creationId xmlns:a16="http://schemas.microsoft.com/office/drawing/2014/main" id="{B742CBD6-D3F5-47BA-A9A0-BC9B4A1867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37643" y="2423483"/>
            <a:ext cx="3443836" cy="3427672"/>
          </a:xfrm>
          <a:prstGeom prst="rect">
            <a:avLst/>
          </a:prstGeom>
        </p:spPr>
      </p:pic>
    </p:spTree>
    <p:extLst>
      <p:ext uri="{BB962C8B-B14F-4D97-AF65-F5344CB8AC3E}">
        <p14:creationId xmlns:p14="http://schemas.microsoft.com/office/powerpoint/2010/main" val="32532269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artial Circle 215">
            <a:extLst>
              <a:ext uri="{FF2B5EF4-FFF2-40B4-BE49-F238E27FC236}">
                <a16:creationId xmlns:a16="http://schemas.microsoft.com/office/drawing/2014/main" id="{8357C1E2-FB8B-4D3D-93C0-6EF778AE0865}"/>
              </a:ext>
            </a:extLst>
          </p:cNvPr>
          <p:cNvSpPr/>
          <p:nvPr/>
        </p:nvSpPr>
        <p:spPr>
          <a:xfrm rot="5791749">
            <a:off x="2385637" y="509989"/>
            <a:ext cx="9756000" cy="9754144"/>
          </a:xfrm>
          <a:prstGeom prst="pie">
            <a:avLst>
              <a:gd name="adj1" fmla="val 8356952"/>
              <a:gd name="adj2" fmla="val 9181590"/>
            </a:avLst>
          </a:prstGeom>
          <a:solidFill>
            <a:schemeClr val="accent3">
              <a:alpha val="50000"/>
            </a:schemeClr>
          </a:solidFill>
          <a:ln w="12700" cap="flat" cmpd="sng" algn="ctr">
            <a:noFill/>
            <a:prstDash val="solid"/>
            <a:miter lim="800000"/>
          </a:ln>
          <a:effectLst/>
        </p:spPr>
        <p:txBody>
          <a:bodyPr rtlCol="0" anchor="ctr"/>
          <a:lstStyle/>
          <a:p>
            <a:pPr marL="0" marR="0" lvl="0" indent="0" algn="ctr" defTabSz="1188819"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76" name="Partial Circle 275">
            <a:extLst>
              <a:ext uri="{FF2B5EF4-FFF2-40B4-BE49-F238E27FC236}">
                <a16:creationId xmlns:a16="http://schemas.microsoft.com/office/drawing/2014/main" id="{9ADD5103-4BA0-4440-9CFC-DAA3B4105E93}"/>
              </a:ext>
            </a:extLst>
          </p:cNvPr>
          <p:cNvSpPr/>
          <p:nvPr/>
        </p:nvSpPr>
        <p:spPr>
          <a:xfrm rot="5791749">
            <a:off x="2385637" y="519173"/>
            <a:ext cx="9756000" cy="9754144"/>
          </a:xfrm>
          <a:prstGeom prst="pie">
            <a:avLst>
              <a:gd name="adj1" fmla="val 9414190"/>
              <a:gd name="adj2" fmla="val 10291873"/>
            </a:avLst>
          </a:prstGeom>
          <a:solidFill>
            <a:schemeClr val="accent3">
              <a:alpha val="50000"/>
            </a:schemeClr>
          </a:solidFill>
          <a:ln w="12700" cap="flat" cmpd="sng" algn="ctr">
            <a:noFill/>
            <a:prstDash val="solid"/>
            <a:miter lim="800000"/>
          </a:ln>
          <a:effectLst/>
        </p:spPr>
        <p:txBody>
          <a:bodyPr rtlCol="0" anchor="ctr"/>
          <a:lstStyle/>
          <a:p>
            <a:pPr marL="0" marR="0" lvl="0" indent="0" algn="ctr" defTabSz="1188819"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77" name="Partial Circle 276">
            <a:extLst>
              <a:ext uri="{FF2B5EF4-FFF2-40B4-BE49-F238E27FC236}">
                <a16:creationId xmlns:a16="http://schemas.microsoft.com/office/drawing/2014/main" id="{3EF9C149-E6D1-423D-B0E0-47E1ACA2F770}"/>
              </a:ext>
            </a:extLst>
          </p:cNvPr>
          <p:cNvSpPr/>
          <p:nvPr/>
        </p:nvSpPr>
        <p:spPr>
          <a:xfrm rot="5791749">
            <a:off x="2385636" y="523855"/>
            <a:ext cx="9756000" cy="9754144"/>
          </a:xfrm>
          <a:prstGeom prst="pie">
            <a:avLst>
              <a:gd name="adj1" fmla="val 8508575"/>
              <a:gd name="adj2" fmla="val 10107055"/>
            </a:avLst>
          </a:prstGeom>
          <a:solidFill>
            <a:schemeClr val="accent3">
              <a:alpha val="50000"/>
            </a:schemeClr>
          </a:solidFill>
          <a:ln w="12700" cap="flat" cmpd="sng" algn="ctr">
            <a:noFill/>
            <a:prstDash val="solid"/>
            <a:miter lim="800000"/>
          </a:ln>
          <a:effectLst/>
        </p:spPr>
        <p:txBody>
          <a:bodyPr rtlCol="0" anchor="ctr"/>
          <a:lstStyle/>
          <a:p>
            <a:pPr marL="0" marR="0" lvl="0" indent="0" algn="ctr" defTabSz="1188819"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52" name="Oval 251">
            <a:extLst>
              <a:ext uri="{FF2B5EF4-FFF2-40B4-BE49-F238E27FC236}">
                <a16:creationId xmlns:a16="http://schemas.microsoft.com/office/drawing/2014/main" id="{14E78F57-BF33-4D61-AEF9-F089059ABA07}"/>
              </a:ext>
            </a:extLst>
          </p:cNvPr>
          <p:cNvSpPr/>
          <p:nvPr/>
        </p:nvSpPr>
        <p:spPr>
          <a:xfrm>
            <a:off x="4530065" y="2610672"/>
            <a:ext cx="5522728" cy="5524665"/>
          </a:xfrm>
          <a:prstGeom prst="ellipse">
            <a:avLst/>
          </a:prstGeom>
          <a:solidFill>
            <a:schemeClr val="bg1">
              <a:lumMod val="85000"/>
            </a:schemeClr>
          </a:solidFill>
          <a:ln w="38100" cap="flat" cmpd="sng" algn="ctr">
            <a:solidFill>
              <a:schemeClr val="accent1"/>
            </a:solidFill>
            <a:prstDash val="solid"/>
            <a:miter lim="800000"/>
          </a:ln>
          <a:effectLst/>
        </p:spPr>
        <p:txBody>
          <a:bodyPr lIns="0" rIns="0" rtlCol="0" anchor="t"/>
          <a:lstStyle/>
          <a:p>
            <a:pPr marL="0" marR="0" lvl="0" indent="0" algn="ctr" defTabSz="1188819"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5D5927FF-BAED-4E18-ABA2-1F98FA484B8D}"/>
              </a:ext>
            </a:extLst>
          </p:cNvPr>
          <p:cNvSpPr>
            <a:spLocks noGrp="1"/>
          </p:cNvSpPr>
          <p:nvPr>
            <p:ph type="title"/>
          </p:nvPr>
        </p:nvSpPr>
        <p:spPr>
          <a:xfrm>
            <a:off x="838200" y="365125"/>
            <a:ext cx="4175554" cy="1325563"/>
          </a:xfrm>
        </p:spPr>
        <p:txBody>
          <a:bodyPr>
            <a:normAutofit/>
          </a:bodyPr>
          <a:lstStyle/>
          <a:p>
            <a:r>
              <a:rPr lang="en-US" sz="3600"/>
              <a:t>The thin slice approach</a:t>
            </a:r>
            <a:endParaRPr lang="en-GB" sz="3600"/>
          </a:p>
        </p:txBody>
      </p:sp>
      <p:sp>
        <p:nvSpPr>
          <p:cNvPr id="7" name="TextBox 6">
            <a:extLst>
              <a:ext uri="{FF2B5EF4-FFF2-40B4-BE49-F238E27FC236}">
                <a16:creationId xmlns:a16="http://schemas.microsoft.com/office/drawing/2014/main" id="{B396A796-6ECA-477E-8828-FC59AD336686}"/>
              </a:ext>
            </a:extLst>
          </p:cNvPr>
          <p:cNvSpPr txBox="1"/>
          <p:nvPr/>
        </p:nvSpPr>
        <p:spPr>
          <a:xfrm>
            <a:off x="9145673" y="525744"/>
            <a:ext cx="21548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Tom Burgoyne will be talking about the Anglian Water thin-slices next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D10AEC2-4049-4217-A1C1-BB0D3943B9AD}"/>
              </a:ext>
            </a:extLst>
          </p:cNvPr>
          <p:cNvPicPr>
            <a:picLocks noChangeAspect="1"/>
          </p:cNvPicPr>
          <p:nvPr/>
        </p:nvPicPr>
        <p:blipFill>
          <a:blip r:embed="rId2"/>
          <a:stretch>
            <a:fillRect/>
          </a:stretch>
        </p:blipFill>
        <p:spPr>
          <a:xfrm>
            <a:off x="3461927" y="-7121426"/>
            <a:ext cx="5258534" cy="3915321"/>
          </a:xfrm>
          <a:prstGeom prst="rect">
            <a:avLst/>
          </a:prstGeom>
        </p:spPr>
      </p:pic>
      <p:pic>
        <p:nvPicPr>
          <p:cNvPr id="10" name="Picture 9">
            <a:extLst>
              <a:ext uri="{FF2B5EF4-FFF2-40B4-BE49-F238E27FC236}">
                <a16:creationId xmlns:a16="http://schemas.microsoft.com/office/drawing/2014/main" id="{BFD8B5A1-63E1-4089-9EEF-95BEC8624846}"/>
              </a:ext>
            </a:extLst>
          </p:cNvPr>
          <p:cNvPicPr>
            <a:picLocks noChangeAspect="1"/>
          </p:cNvPicPr>
          <p:nvPr/>
        </p:nvPicPr>
        <p:blipFill>
          <a:blip r:embed="rId3"/>
          <a:stretch>
            <a:fillRect/>
          </a:stretch>
        </p:blipFill>
        <p:spPr>
          <a:xfrm>
            <a:off x="8849422" y="-6248287"/>
            <a:ext cx="7113698" cy="5059121"/>
          </a:xfrm>
          <a:prstGeom prst="rect">
            <a:avLst/>
          </a:prstGeom>
        </p:spPr>
      </p:pic>
      <p:sp>
        <p:nvSpPr>
          <p:cNvPr id="221" name="Partial Circle 220">
            <a:extLst>
              <a:ext uri="{FF2B5EF4-FFF2-40B4-BE49-F238E27FC236}">
                <a16:creationId xmlns:a16="http://schemas.microsoft.com/office/drawing/2014/main" id="{1153B9ED-CF04-4FBA-82D9-3541560138F1}"/>
              </a:ext>
            </a:extLst>
          </p:cNvPr>
          <p:cNvSpPr/>
          <p:nvPr/>
        </p:nvSpPr>
        <p:spPr>
          <a:xfrm rot="10800000">
            <a:off x="4561120" y="2626803"/>
            <a:ext cx="5491674" cy="5482892"/>
          </a:xfrm>
          <a:prstGeom prst="pie">
            <a:avLst>
              <a:gd name="adj1" fmla="val 3411950"/>
              <a:gd name="adj2" fmla="val 4104870"/>
            </a:avLst>
          </a:prstGeom>
          <a:pattFill prst="pct60">
            <a:fgClr>
              <a:schemeClr val="accent2"/>
            </a:fgClr>
            <a:bgClr>
              <a:sysClr val="window" lastClr="FFFFFF"/>
            </a:bgClr>
          </a:pattFill>
          <a:ln w="12700" cap="flat" cmpd="sng" algn="ctr">
            <a:noFill/>
            <a:prstDash val="solid"/>
            <a:miter lim="800000"/>
          </a:ln>
          <a:effectLst/>
        </p:spPr>
        <p:txBody>
          <a:bodyPr rtlCol="0" anchor="ctr"/>
          <a:lstStyle/>
          <a:p>
            <a:pPr marL="0" marR="0" lvl="0" indent="0" algn="ctr" defTabSz="1188819"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49" name="Partial Circle 248">
            <a:extLst>
              <a:ext uri="{FF2B5EF4-FFF2-40B4-BE49-F238E27FC236}">
                <a16:creationId xmlns:a16="http://schemas.microsoft.com/office/drawing/2014/main" id="{913510FB-95E8-4D8C-A3A4-41D302977BFF}"/>
              </a:ext>
            </a:extLst>
          </p:cNvPr>
          <p:cNvSpPr/>
          <p:nvPr/>
        </p:nvSpPr>
        <p:spPr>
          <a:xfrm rot="10800000">
            <a:off x="4574915" y="2639623"/>
            <a:ext cx="5491674" cy="5482893"/>
          </a:xfrm>
          <a:prstGeom prst="pie">
            <a:avLst>
              <a:gd name="adj1" fmla="val 4347792"/>
              <a:gd name="adj2" fmla="val 5023138"/>
            </a:avLst>
          </a:prstGeom>
          <a:pattFill prst="pct60">
            <a:fgClr>
              <a:schemeClr val="accent2"/>
            </a:fgClr>
            <a:bgClr>
              <a:sysClr val="window" lastClr="FFFFFF"/>
            </a:bgClr>
          </a:pattFill>
          <a:ln w="12700" cap="flat" cmpd="sng" algn="ctr">
            <a:noFill/>
            <a:prstDash val="solid"/>
            <a:miter lim="800000"/>
          </a:ln>
          <a:effectLst/>
        </p:spPr>
        <p:txBody>
          <a:bodyPr rtlCol="0" anchor="ctr"/>
          <a:lstStyle/>
          <a:p>
            <a:pPr marL="0" marR="0" lvl="0" indent="0" algn="ctr" defTabSz="1188819"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22" name="Oval 221">
            <a:extLst>
              <a:ext uri="{FF2B5EF4-FFF2-40B4-BE49-F238E27FC236}">
                <a16:creationId xmlns:a16="http://schemas.microsoft.com/office/drawing/2014/main" id="{5DC1582D-475E-4E96-A470-46EEE70F549F}"/>
              </a:ext>
            </a:extLst>
          </p:cNvPr>
          <p:cNvSpPr/>
          <p:nvPr/>
        </p:nvSpPr>
        <p:spPr>
          <a:xfrm>
            <a:off x="5694156" y="3783446"/>
            <a:ext cx="3225600" cy="3225600"/>
          </a:xfrm>
          <a:prstGeom prst="ellipse">
            <a:avLst/>
          </a:prstGeom>
          <a:solidFill>
            <a:srgbClr val="FFFFFF">
              <a:lumMod val="95000"/>
            </a:srgbClr>
          </a:solidFill>
          <a:ln w="12700" cap="flat" cmpd="sng" algn="ctr">
            <a:noFill/>
            <a:prstDash val="solid"/>
            <a:miter lim="800000"/>
          </a:ln>
          <a:effectLst/>
        </p:spPr>
        <p:txBody>
          <a:bodyPr lIns="0" rIns="0" rtlCol="0" anchor="t"/>
          <a:lstStyle/>
          <a:p>
            <a:pPr marL="0" marR="0" lvl="0" indent="0" algn="ctr" defTabSz="1188819"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23" name="Partial Circle 222">
            <a:extLst>
              <a:ext uri="{FF2B5EF4-FFF2-40B4-BE49-F238E27FC236}">
                <a16:creationId xmlns:a16="http://schemas.microsoft.com/office/drawing/2014/main" id="{AD60FD63-3D7F-4521-8999-3EF63AB53D0D}"/>
              </a:ext>
            </a:extLst>
          </p:cNvPr>
          <p:cNvSpPr/>
          <p:nvPr/>
        </p:nvSpPr>
        <p:spPr>
          <a:xfrm rot="10800000">
            <a:off x="5687299" y="3785988"/>
            <a:ext cx="3225600" cy="3226753"/>
          </a:xfrm>
          <a:prstGeom prst="pie">
            <a:avLst>
              <a:gd name="adj1" fmla="val 3466897"/>
              <a:gd name="adj2" fmla="val 5105666"/>
            </a:avLst>
          </a:prstGeom>
          <a:pattFill prst="pct75">
            <a:fgClr>
              <a:schemeClr val="accent1"/>
            </a:fgClr>
            <a:bgClr>
              <a:sysClr val="window" lastClr="FFFFFF"/>
            </a:bgClr>
          </a:pattFill>
          <a:ln w="12700" cap="flat" cmpd="sng" algn="ctr">
            <a:noFill/>
            <a:prstDash val="solid"/>
            <a:miter lim="800000"/>
          </a:ln>
          <a:effectLst/>
        </p:spPr>
        <p:txBody>
          <a:bodyPr rtlCol="0" anchor="ctr"/>
          <a:lstStyle/>
          <a:p>
            <a:pPr marL="0" marR="0" lvl="0" indent="0" algn="ctr" defTabSz="1188819"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37" name="TextBox 236">
            <a:extLst>
              <a:ext uri="{FF2B5EF4-FFF2-40B4-BE49-F238E27FC236}">
                <a16:creationId xmlns:a16="http://schemas.microsoft.com/office/drawing/2014/main" id="{8D07E8E0-BD27-4ABC-990C-3B19974049C9}"/>
              </a:ext>
            </a:extLst>
          </p:cNvPr>
          <p:cNvSpPr txBox="1"/>
          <p:nvPr/>
        </p:nvSpPr>
        <p:spPr>
          <a:xfrm>
            <a:off x="1800028" y="4142183"/>
            <a:ext cx="2640540" cy="784830"/>
          </a:xfrm>
          <a:prstGeom prst="rect">
            <a:avLst/>
          </a:prstGeom>
          <a:noFill/>
        </p:spPr>
        <p:txBody>
          <a:bodyPr wrap="square">
            <a:spAutoFit/>
          </a:bodyPr>
          <a:lstStyle/>
          <a:p>
            <a:pPr marL="0" marR="0" lvl="0" indent="0" algn="l" defTabSz="1188819"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Common Reference Data </a:t>
            </a:r>
            <a:r>
              <a:rPr kumimoji="0" lang="en-GB"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such as units of measure that are part of the IMF ontology</a:t>
            </a:r>
          </a:p>
        </p:txBody>
      </p:sp>
      <p:sp>
        <p:nvSpPr>
          <p:cNvPr id="239" name="TextBox 238">
            <a:extLst>
              <a:ext uri="{FF2B5EF4-FFF2-40B4-BE49-F238E27FC236}">
                <a16:creationId xmlns:a16="http://schemas.microsoft.com/office/drawing/2014/main" id="{861D8AB2-A4C1-4773-99D4-4B4A6849514F}"/>
              </a:ext>
            </a:extLst>
          </p:cNvPr>
          <p:cNvSpPr txBox="1"/>
          <p:nvPr/>
        </p:nvSpPr>
        <p:spPr>
          <a:xfrm>
            <a:off x="1800028" y="2911335"/>
            <a:ext cx="2653990" cy="784830"/>
          </a:xfrm>
          <a:prstGeom prst="rect">
            <a:avLst/>
          </a:prstGeom>
          <a:noFill/>
        </p:spPr>
        <p:txBody>
          <a:bodyPr wrap="square">
            <a:spAutoFit/>
          </a:bodyPr>
          <a:lstStyle/>
          <a:p>
            <a:pPr marL="0" marR="0" lvl="0" indent="0" algn="l" defTabSz="1188819"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Shared Reference Data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class(es) </a:t>
            </a:r>
            <a:r>
              <a:rPr kumimoji="0" lang="en-GB"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that are part of or to be added to the IMF ontology</a:t>
            </a:r>
          </a:p>
        </p:txBody>
      </p:sp>
      <p:sp>
        <p:nvSpPr>
          <p:cNvPr id="240" name="TextBox 239">
            <a:extLst>
              <a:ext uri="{FF2B5EF4-FFF2-40B4-BE49-F238E27FC236}">
                <a16:creationId xmlns:a16="http://schemas.microsoft.com/office/drawing/2014/main" id="{4982DE6C-206B-4815-AABF-5EC59BB34D4E}"/>
              </a:ext>
            </a:extLst>
          </p:cNvPr>
          <p:cNvSpPr txBox="1"/>
          <p:nvPr/>
        </p:nvSpPr>
        <p:spPr>
          <a:xfrm>
            <a:off x="6469505" y="4000565"/>
            <a:ext cx="1992026" cy="553998"/>
          </a:xfrm>
          <a:prstGeom prst="rect">
            <a:avLst/>
          </a:prstGeom>
          <a:noFill/>
        </p:spPr>
        <p:txBody>
          <a:bodyPr wrap="square">
            <a:spAutoFit/>
          </a:bodyPr>
          <a:lstStyle/>
          <a:p>
            <a:pPr marL="0" marR="0" lvl="0" indent="0" algn="ctr" defTabSz="1188819"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Common Reference </a:t>
            </a:r>
          </a:p>
          <a:p>
            <a:pPr marL="0" marR="0" lvl="0" indent="0" algn="ctr" defTabSz="1188819"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Data</a:t>
            </a:r>
          </a:p>
        </p:txBody>
      </p:sp>
      <p:sp>
        <p:nvSpPr>
          <p:cNvPr id="241" name="TextBox 240">
            <a:extLst>
              <a:ext uri="{FF2B5EF4-FFF2-40B4-BE49-F238E27FC236}">
                <a16:creationId xmlns:a16="http://schemas.microsoft.com/office/drawing/2014/main" id="{C92C576D-FD60-427B-B5EF-3F3609098ECD}"/>
              </a:ext>
            </a:extLst>
          </p:cNvPr>
          <p:cNvSpPr txBox="1"/>
          <p:nvPr/>
        </p:nvSpPr>
        <p:spPr>
          <a:xfrm>
            <a:off x="6257619" y="3021750"/>
            <a:ext cx="1545116" cy="553998"/>
          </a:xfrm>
          <a:prstGeom prst="rect">
            <a:avLst/>
          </a:prstGeom>
          <a:noFill/>
        </p:spPr>
        <p:txBody>
          <a:bodyPr wrap="square">
            <a:spAutoFit/>
          </a:bodyPr>
          <a:lstStyle/>
          <a:p>
            <a:pPr marL="0" marR="0" lvl="0" indent="0" algn="l" defTabSz="1188819"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Shared reference data</a:t>
            </a:r>
            <a:endParaRPr kumimoji="0" lang="en-GB"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259" name="Group 258">
            <a:extLst>
              <a:ext uri="{FF2B5EF4-FFF2-40B4-BE49-F238E27FC236}">
                <a16:creationId xmlns:a16="http://schemas.microsoft.com/office/drawing/2014/main" id="{5C45EFA3-521C-440A-9A95-803EA6097021}"/>
              </a:ext>
            </a:extLst>
          </p:cNvPr>
          <p:cNvGrpSpPr/>
          <p:nvPr/>
        </p:nvGrpSpPr>
        <p:grpSpPr>
          <a:xfrm>
            <a:off x="6524134" y="4614786"/>
            <a:ext cx="1515543" cy="1516782"/>
            <a:chOff x="7444472" y="3749929"/>
            <a:chExt cx="1281743" cy="1282791"/>
          </a:xfrm>
        </p:grpSpPr>
        <p:sp>
          <p:nvSpPr>
            <p:cNvPr id="258" name="Oval 257">
              <a:extLst>
                <a:ext uri="{FF2B5EF4-FFF2-40B4-BE49-F238E27FC236}">
                  <a16:creationId xmlns:a16="http://schemas.microsoft.com/office/drawing/2014/main" id="{AF54DFD4-F1A6-4D18-87CD-C2E361D92567}"/>
                </a:ext>
              </a:extLst>
            </p:cNvPr>
            <p:cNvSpPr/>
            <p:nvPr/>
          </p:nvSpPr>
          <p:spPr>
            <a:xfrm>
              <a:off x="7444472" y="3750977"/>
              <a:ext cx="1281743" cy="1281743"/>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 name="Partial Circle 224">
              <a:extLst>
                <a:ext uri="{FF2B5EF4-FFF2-40B4-BE49-F238E27FC236}">
                  <a16:creationId xmlns:a16="http://schemas.microsoft.com/office/drawing/2014/main" id="{D07DA622-B8E0-414C-8605-5FD536B3D351}"/>
                </a:ext>
              </a:extLst>
            </p:cNvPr>
            <p:cNvSpPr/>
            <p:nvPr/>
          </p:nvSpPr>
          <p:spPr>
            <a:xfrm rot="10800000">
              <a:off x="7444615" y="3749929"/>
              <a:ext cx="1281600" cy="1281600"/>
            </a:xfrm>
            <a:prstGeom prst="pie">
              <a:avLst>
                <a:gd name="adj1" fmla="val 21430278"/>
                <a:gd name="adj2" fmla="val 7253511"/>
              </a:avLst>
            </a:prstGeom>
            <a:pattFill prst="pct60">
              <a:fgClr>
                <a:schemeClr val="accent6">
                  <a:lumMod val="75000"/>
                </a:schemeClr>
              </a:fgClr>
              <a:bgClr>
                <a:sysClr val="window" lastClr="FFFFFF"/>
              </a:bgClr>
            </a:pattFill>
            <a:ln w="12700" cap="flat" cmpd="sng" algn="ctr">
              <a:noFill/>
              <a:prstDash val="solid"/>
              <a:miter lim="800000"/>
            </a:ln>
            <a:effectLst/>
          </p:spPr>
          <p:txBody>
            <a:bodyPr rtlCol="0" anchor="ctr"/>
            <a:lstStyle/>
            <a:p>
              <a:pPr marL="0" marR="0" lvl="0" indent="0" algn="ctr" defTabSz="1188819"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46" name="TextBox 245">
            <a:extLst>
              <a:ext uri="{FF2B5EF4-FFF2-40B4-BE49-F238E27FC236}">
                <a16:creationId xmlns:a16="http://schemas.microsoft.com/office/drawing/2014/main" id="{BC40D3D9-4163-43C6-92A2-62F644E290DA}"/>
              </a:ext>
            </a:extLst>
          </p:cNvPr>
          <p:cNvSpPr txBox="1"/>
          <p:nvPr/>
        </p:nvSpPr>
        <p:spPr>
          <a:xfrm>
            <a:off x="10405525" y="4439357"/>
            <a:ext cx="1784866" cy="553998"/>
          </a:xfrm>
          <a:prstGeom prst="rect">
            <a:avLst/>
          </a:prstGeom>
          <a:noFill/>
        </p:spPr>
        <p:txBody>
          <a:bodyPr wrap="square">
            <a:spAutoFit/>
          </a:bodyPr>
          <a:lstStyle/>
          <a:p>
            <a:pPr marL="0" marR="0" lvl="0" indent="0" algn="l" defTabSz="1188819"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ontological pattern(s) (FDM)</a:t>
            </a:r>
          </a:p>
        </p:txBody>
      </p:sp>
      <p:sp>
        <p:nvSpPr>
          <p:cNvPr id="238" name="TextBox 237">
            <a:extLst>
              <a:ext uri="{FF2B5EF4-FFF2-40B4-BE49-F238E27FC236}">
                <a16:creationId xmlns:a16="http://schemas.microsoft.com/office/drawing/2014/main" id="{3D4CA0DE-597F-4562-9625-F75680D04B45}"/>
              </a:ext>
            </a:extLst>
          </p:cNvPr>
          <p:cNvSpPr txBox="1"/>
          <p:nvPr/>
        </p:nvSpPr>
        <p:spPr>
          <a:xfrm>
            <a:off x="6593003" y="4838774"/>
            <a:ext cx="849801" cy="323165"/>
          </a:xfrm>
          <a:prstGeom prst="rect">
            <a:avLst/>
          </a:prstGeom>
          <a:noFill/>
          <a:ln>
            <a:noFill/>
          </a:ln>
        </p:spPr>
        <p:txBody>
          <a:bodyPr wrap="square" rtlCol="0">
            <a:spAutoFit/>
          </a:bodyPr>
          <a:lstStyle/>
          <a:p>
            <a:pPr marL="0" marR="0" lvl="0" indent="0" algn="ctr" defTabSz="1188819"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FDM</a:t>
            </a:r>
          </a:p>
        </p:txBody>
      </p:sp>
      <p:cxnSp>
        <p:nvCxnSpPr>
          <p:cNvPr id="257" name="Straight Arrow Connector 256">
            <a:extLst>
              <a:ext uri="{FF2B5EF4-FFF2-40B4-BE49-F238E27FC236}">
                <a16:creationId xmlns:a16="http://schemas.microsoft.com/office/drawing/2014/main" id="{DF8E4D38-4BA8-49BD-8E7B-FC4E13AB17D1}"/>
              </a:ext>
            </a:extLst>
          </p:cNvPr>
          <p:cNvCxnSpPr>
            <a:cxnSpLocks/>
          </p:cNvCxnSpPr>
          <p:nvPr/>
        </p:nvCxnSpPr>
        <p:spPr>
          <a:xfrm flipH="1">
            <a:off x="7333879" y="4805531"/>
            <a:ext cx="2994595" cy="0"/>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grpSp>
        <p:nvGrpSpPr>
          <p:cNvPr id="227" name="Group 226">
            <a:extLst>
              <a:ext uri="{FF2B5EF4-FFF2-40B4-BE49-F238E27FC236}">
                <a16:creationId xmlns:a16="http://schemas.microsoft.com/office/drawing/2014/main" id="{3F3669AD-AD40-44E1-B62B-469DF2C5E744}"/>
              </a:ext>
            </a:extLst>
          </p:cNvPr>
          <p:cNvGrpSpPr/>
          <p:nvPr/>
        </p:nvGrpSpPr>
        <p:grpSpPr>
          <a:xfrm>
            <a:off x="7011355" y="5139642"/>
            <a:ext cx="571168" cy="532833"/>
            <a:chOff x="12094832" y="15037780"/>
            <a:chExt cx="957386" cy="893127"/>
          </a:xfrm>
        </p:grpSpPr>
        <p:sp>
          <p:nvSpPr>
            <p:cNvPr id="228" name="Oval 227">
              <a:extLst>
                <a:ext uri="{FF2B5EF4-FFF2-40B4-BE49-F238E27FC236}">
                  <a16:creationId xmlns:a16="http://schemas.microsoft.com/office/drawing/2014/main" id="{8C3018FB-491F-46C0-80A9-21B777C74EF1}"/>
                </a:ext>
              </a:extLst>
            </p:cNvPr>
            <p:cNvSpPr/>
            <p:nvPr/>
          </p:nvSpPr>
          <p:spPr>
            <a:xfrm>
              <a:off x="12126962" y="15037780"/>
              <a:ext cx="893127" cy="893127"/>
            </a:xfrm>
            <a:prstGeom prst="ellipse">
              <a:avLst/>
            </a:prstGeom>
            <a:solidFill>
              <a:schemeClr val="accent6">
                <a:lumMod val="5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9" name="TextBox 228">
              <a:extLst>
                <a:ext uri="{FF2B5EF4-FFF2-40B4-BE49-F238E27FC236}">
                  <a16:creationId xmlns:a16="http://schemas.microsoft.com/office/drawing/2014/main" id="{098AC73A-E75E-4751-81DA-569A5AA4BE98}"/>
                </a:ext>
              </a:extLst>
            </p:cNvPr>
            <p:cNvSpPr txBox="1"/>
            <p:nvPr/>
          </p:nvSpPr>
          <p:spPr>
            <a:xfrm>
              <a:off x="12094832" y="15197055"/>
              <a:ext cx="957386" cy="541685"/>
            </a:xfrm>
            <a:prstGeom prst="rect">
              <a:avLst/>
            </a:prstGeom>
            <a:noFill/>
            <a:ln>
              <a:noFill/>
            </a:ln>
          </p:spPr>
          <p:txBody>
            <a:bodyPr wrap="square" rtlCol="0">
              <a:spAutoFit/>
            </a:bodyPr>
            <a:lstStyle/>
            <a:p>
              <a:pPr marL="0" marR="0" lvl="0" indent="0" algn="ctr" defTabSz="1188819"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TLO</a:t>
              </a:r>
            </a:p>
          </p:txBody>
        </p:sp>
      </p:grpSp>
      <p:cxnSp>
        <p:nvCxnSpPr>
          <p:cNvPr id="244" name="Straight Arrow Connector 243">
            <a:extLst>
              <a:ext uri="{FF2B5EF4-FFF2-40B4-BE49-F238E27FC236}">
                <a16:creationId xmlns:a16="http://schemas.microsoft.com/office/drawing/2014/main" id="{3F7B0DE0-B50E-4241-9914-8C22DBFCC8D9}"/>
              </a:ext>
            </a:extLst>
          </p:cNvPr>
          <p:cNvCxnSpPr>
            <a:cxnSpLocks/>
          </p:cNvCxnSpPr>
          <p:nvPr/>
        </p:nvCxnSpPr>
        <p:spPr>
          <a:xfrm flipH="1">
            <a:off x="7563355" y="5387061"/>
            <a:ext cx="2765119" cy="0"/>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sp>
        <p:nvSpPr>
          <p:cNvPr id="265" name="TextBox 264">
            <a:extLst>
              <a:ext uri="{FF2B5EF4-FFF2-40B4-BE49-F238E27FC236}">
                <a16:creationId xmlns:a16="http://schemas.microsoft.com/office/drawing/2014/main" id="{B17EBB8E-EFAC-4CB6-A039-74DE2FA99FE3}"/>
              </a:ext>
            </a:extLst>
          </p:cNvPr>
          <p:cNvSpPr txBox="1"/>
          <p:nvPr/>
        </p:nvSpPr>
        <p:spPr>
          <a:xfrm>
            <a:off x="10405525" y="5234664"/>
            <a:ext cx="1784866" cy="553998"/>
          </a:xfrm>
          <a:prstGeom prst="rect">
            <a:avLst/>
          </a:prstGeom>
          <a:noFill/>
        </p:spPr>
        <p:txBody>
          <a:bodyPr wrap="square">
            <a:spAutoFit/>
          </a:bodyPr>
          <a:lstStyle/>
          <a:p>
            <a:pPr marL="0" marR="0" lvl="0" indent="0" algn="l" defTabSz="1188819"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Top-Level Categories</a:t>
            </a:r>
          </a:p>
        </p:txBody>
      </p:sp>
      <p:cxnSp>
        <p:nvCxnSpPr>
          <p:cNvPr id="269" name="Straight Arrow Connector 268">
            <a:extLst>
              <a:ext uri="{FF2B5EF4-FFF2-40B4-BE49-F238E27FC236}">
                <a16:creationId xmlns:a16="http://schemas.microsoft.com/office/drawing/2014/main" id="{7A00ED0E-1BE1-435B-87B3-9629B9FCE3F9}"/>
              </a:ext>
            </a:extLst>
          </p:cNvPr>
          <p:cNvCxnSpPr>
            <a:cxnSpLocks/>
          </p:cNvCxnSpPr>
          <p:nvPr/>
        </p:nvCxnSpPr>
        <p:spPr>
          <a:xfrm flipV="1">
            <a:off x="4474481" y="3400299"/>
            <a:ext cx="1738289" cy="40310"/>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282" name="Straight Arrow Connector 281">
            <a:extLst>
              <a:ext uri="{FF2B5EF4-FFF2-40B4-BE49-F238E27FC236}">
                <a16:creationId xmlns:a16="http://schemas.microsoft.com/office/drawing/2014/main" id="{5EB2FA3F-B0F1-4C3A-88E3-04B7629136F3}"/>
              </a:ext>
            </a:extLst>
          </p:cNvPr>
          <p:cNvCxnSpPr>
            <a:cxnSpLocks/>
          </p:cNvCxnSpPr>
          <p:nvPr/>
        </p:nvCxnSpPr>
        <p:spPr>
          <a:xfrm flipV="1">
            <a:off x="4474481" y="4415962"/>
            <a:ext cx="2376145" cy="19298"/>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sp>
        <p:nvSpPr>
          <p:cNvPr id="286" name="Freeform: Shape 285">
            <a:extLst>
              <a:ext uri="{FF2B5EF4-FFF2-40B4-BE49-F238E27FC236}">
                <a16:creationId xmlns:a16="http://schemas.microsoft.com/office/drawing/2014/main" id="{074175E5-E0DC-4199-930E-5CF8FD092CD9}"/>
              </a:ext>
            </a:extLst>
          </p:cNvPr>
          <p:cNvSpPr/>
          <p:nvPr/>
        </p:nvSpPr>
        <p:spPr>
          <a:xfrm rot="166719">
            <a:off x="4671620" y="415893"/>
            <a:ext cx="2121279" cy="744549"/>
          </a:xfrm>
          <a:custGeom>
            <a:avLst/>
            <a:gdLst>
              <a:gd name="connsiteX0" fmla="*/ 0 w 2125980"/>
              <a:gd name="connsiteY0" fmla="*/ 706120 h 706120"/>
              <a:gd name="connsiteX1" fmla="*/ 1031240 w 2125980"/>
              <a:gd name="connsiteY1" fmla="*/ 228600 h 706120"/>
              <a:gd name="connsiteX2" fmla="*/ 2125980 w 2125980"/>
              <a:gd name="connsiteY2" fmla="*/ 0 h 706120"/>
            </a:gdLst>
            <a:ahLst/>
            <a:cxnLst>
              <a:cxn ang="0">
                <a:pos x="connsiteX0" y="connsiteY0"/>
              </a:cxn>
              <a:cxn ang="0">
                <a:pos x="connsiteX1" y="connsiteY1"/>
              </a:cxn>
              <a:cxn ang="0">
                <a:pos x="connsiteX2" y="connsiteY2"/>
              </a:cxn>
            </a:cxnLst>
            <a:rect l="l" t="t" r="r" b="b"/>
            <a:pathLst>
              <a:path w="2125980" h="706120">
                <a:moveTo>
                  <a:pt x="0" y="706120"/>
                </a:moveTo>
                <a:cubicBezTo>
                  <a:pt x="338455" y="526203"/>
                  <a:pt x="676910" y="346287"/>
                  <a:pt x="1031240" y="228600"/>
                </a:cubicBezTo>
                <a:cubicBezTo>
                  <a:pt x="1385570" y="110913"/>
                  <a:pt x="1954530" y="36830"/>
                  <a:pt x="2125980" y="0"/>
                </a:cubicBezTo>
              </a:path>
            </a:pathLst>
          </a:custGeom>
          <a:noFill/>
          <a:ln w="6350" cap="flat" cmpd="sng" algn="ctr">
            <a:solidFill>
              <a:sysClr val="windowText" lastClr="000000"/>
            </a:solidFill>
            <a:prstDash val="solid"/>
            <a:miter lim="800000"/>
            <a:headEnd type="triangl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BF29A747-DC6F-470F-ADD1-57778C46A6E0}"/>
              </a:ext>
            </a:extLst>
          </p:cNvPr>
          <p:cNvSpPr/>
          <p:nvPr/>
        </p:nvSpPr>
        <p:spPr>
          <a:xfrm>
            <a:off x="4574914" y="893067"/>
            <a:ext cx="1001920" cy="523875"/>
          </a:xfrm>
          <a:custGeom>
            <a:avLst/>
            <a:gdLst>
              <a:gd name="connsiteX0" fmla="*/ 0 w 1038225"/>
              <a:gd name="connsiteY0" fmla="*/ 523875 h 523875"/>
              <a:gd name="connsiteX1" fmla="*/ 403860 w 1038225"/>
              <a:gd name="connsiteY1" fmla="*/ 280035 h 523875"/>
              <a:gd name="connsiteX2" fmla="*/ 1038225 w 1038225"/>
              <a:gd name="connsiteY2" fmla="*/ 0 h 523875"/>
            </a:gdLst>
            <a:ahLst/>
            <a:cxnLst>
              <a:cxn ang="0">
                <a:pos x="connsiteX0" y="connsiteY0"/>
              </a:cxn>
              <a:cxn ang="0">
                <a:pos x="connsiteX1" y="connsiteY1"/>
              </a:cxn>
              <a:cxn ang="0">
                <a:pos x="connsiteX2" y="connsiteY2"/>
              </a:cxn>
            </a:cxnLst>
            <a:rect l="l" t="t" r="r" b="b"/>
            <a:pathLst>
              <a:path w="1038225" h="523875">
                <a:moveTo>
                  <a:pt x="0" y="523875"/>
                </a:moveTo>
                <a:cubicBezTo>
                  <a:pt x="115411" y="445611"/>
                  <a:pt x="230823" y="367347"/>
                  <a:pt x="403860" y="280035"/>
                </a:cubicBezTo>
                <a:cubicBezTo>
                  <a:pt x="576897" y="192723"/>
                  <a:pt x="935038" y="46355"/>
                  <a:pt x="1038225" y="0"/>
                </a:cubicBezTo>
              </a:path>
            </a:pathLst>
          </a:custGeom>
          <a:noFill/>
          <a:ln w="6350" cap="flat" cmpd="sng" algn="ctr">
            <a:solidFill>
              <a:sysClr val="windowText" lastClr="000000"/>
            </a:solidFill>
            <a:prstDash val="solid"/>
            <a:miter lim="800000"/>
            <a:headEnd type="triangl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32C0036C-F382-4E96-BCF7-70469438ED26}"/>
              </a:ext>
            </a:extLst>
          </p:cNvPr>
          <p:cNvSpPr/>
          <p:nvPr/>
        </p:nvSpPr>
        <p:spPr>
          <a:xfrm>
            <a:off x="5892854" y="624697"/>
            <a:ext cx="1196449" cy="198120"/>
          </a:xfrm>
          <a:custGeom>
            <a:avLst/>
            <a:gdLst>
              <a:gd name="connsiteX0" fmla="*/ 0 w 1226820"/>
              <a:gd name="connsiteY0" fmla="*/ 198120 h 198120"/>
              <a:gd name="connsiteX1" fmla="*/ 320040 w 1226820"/>
              <a:gd name="connsiteY1" fmla="*/ 114300 h 198120"/>
              <a:gd name="connsiteX2" fmla="*/ 582930 w 1226820"/>
              <a:gd name="connsiteY2" fmla="*/ 62865 h 198120"/>
              <a:gd name="connsiteX3" fmla="*/ 965835 w 1226820"/>
              <a:gd name="connsiteY3" fmla="*/ 17145 h 198120"/>
              <a:gd name="connsiteX4" fmla="*/ 1226820 w 1226820"/>
              <a:gd name="connsiteY4" fmla="*/ 0 h 19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820" h="198120">
                <a:moveTo>
                  <a:pt x="0" y="198120"/>
                </a:moveTo>
                <a:cubicBezTo>
                  <a:pt x="111442" y="167481"/>
                  <a:pt x="222885" y="136842"/>
                  <a:pt x="320040" y="114300"/>
                </a:cubicBezTo>
                <a:cubicBezTo>
                  <a:pt x="417195" y="91758"/>
                  <a:pt x="475298" y="79057"/>
                  <a:pt x="582930" y="62865"/>
                </a:cubicBezTo>
                <a:cubicBezTo>
                  <a:pt x="690563" y="46672"/>
                  <a:pt x="858520" y="27622"/>
                  <a:pt x="965835" y="17145"/>
                </a:cubicBezTo>
                <a:cubicBezTo>
                  <a:pt x="1073150" y="6667"/>
                  <a:pt x="1226820" y="0"/>
                  <a:pt x="1226820" y="0"/>
                </a:cubicBezTo>
              </a:path>
            </a:pathLst>
          </a:custGeom>
          <a:noFill/>
          <a:ln w="6350" cap="flat" cmpd="sng" algn="ctr">
            <a:solidFill>
              <a:sysClr val="windowText" lastClr="000000"/>
            </a:solidFill>
            <a:prstDash val="solid"/>
            <a:miter lim="800000"/>
            <a:headEnd type="triangl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1" name="TextBox 290">
            <a:extLst>
              <a:ext uri="{FF2B5EF4-FFF2-40B4-BE49-F238E27FC236}">
                <a16:creationId xmlns:a16="http://schemas.microsoft.com/office/drawing/2014/main" id="{B923FB98-B81C-4975-9835-ED5598A7FA06}"/>
              </a:ext>
            </a:extLst>
          </p:cNvPr>
          <p:cNvSpPr txBox="1"/>
          <p:nvPr/>
        </p:nvSpPr>
        <p:spPr>
          <a:xfrm>
            <a:off x="5013754" y="1907111"/>
            <a:ext cx="215488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Thin-slice Digital Twins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266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DFB5-3714-4D58-8CC8-0769736D4EE9}"/>
              </a:ext>
            </a:extLst>
          </p:cNvPr>
          <p:cNvSpPr>
            <a:spLocks noGrp="1"/>
          </p:cNvSpPr>
          <p:nvPr>
            <p:ph type="title"/>
          </p:nvPr>
        </p:nvSpPr>
        <p:spPr/>
        <p:txBody>
          <a:bodyPr/>
          <a:lstStyle/>
          <a:p>
            <a:r>
              <a:rPr lang="en-US"/>
              <a:t>Achievements &amp; learnings</a:t>
            </a:r>
            <a:endParaRPr lang="en-GB"/>
          </a:p>
        </p:txBody>
      </p:sp>
      <p:sp>
        <p:nvSpPr>
          <p:cNvPr id="3" name="Content Placeholder 2">
            <a:extLst>
              <a:ext uri="{FF2B5EF4-FFF2-40B4-BE49-F238E27FC236}">
                <a16:creationId xmlns:a16="http://schemas.microsoft.com/office/drawing/2014/main" id="{7148187F-3E3B-4336-BDDC-B64EFC871287}"/>
              </a:ext>
            </a:extLst>
          </p:cNvPr>
          <p:cNvSpPr>
            <a:spLocks noGrp="1"/>
          </p:cNvSpPr>
          <p:nvPr>
            <p:ph idx="1"/>
          </p:nvPr>
        </p:nvSpPr>
        <p:spPr/>
        <p:txBody>
          <a:bodyPr/>
          <a:lstStyle/>
          <a:p>
            <a:pPr marL="0" indent="0">
              <a:buNone/>
            </a:pPr>
            <a:r>
              <a:rPr lang="en-US" sz="2200" b="1"/>
              <a:t>Achievements</a:t>
            </a:r>
          </a:p>
          <a:p>
            <a:pPr marL="285750" indent="-285750">
              <a:buFont typeface="Arial" panose="020B0604020202020204" pitchFamily="34" charset="0"/>
              <a:buChar char="•"/>
            </a:pPr>
            <a:r>
              <a:rPr lang="en-US" sz="2200"/>
              <a:t>a number of thin slices have been developed through CREDO with Anglian Water data (demonstrates that the methodology works)</a:t>
            </a:r>
          </a:p>
          <a:p>
            <a:endParaRPr lang="en-US" sz="2200"/>
          </a:p>
          <a:p>
            <a:pPr marL="0" indent="0">
              <a:buNone/>
            </a:pPr>
            <a:r>
              <a:rPr lang="en-US" sz="2200" b="1"/>
              <a:t>Learnings</a:t>
            </a:r>
          </a:p>
          <a:p>
            <a:pPr marL="285750" indent="-285750">
              <a:buFont typeface="Arial" panose="020B0604020202020204" pitchFamily="34" charset="0"/>
              <a:buChar char="•"/>
            </a:pPr>
            <a:r>
              <a:rPr lang="en-US" sz="2200"/>
              <a:t>Importance of data sharing agreement for collaboration</a:t>
            </a:r>
          </a:p>
          <a:p>
            <a:pPr marL="285750" indent="-285750">
              <a:buFont typeface="Arial" panose="020B0604020202020204" pitchFamily="34" charset="0"/>
              <a:buChar char="•"/>
            </a:pPr>
            <a:r>
              <a:rPr lang="en-US" sz="2200"/>
              <a:t>Importance of </a:t>
            </a:r>
            <a:r>
              <a:rPr lang="en-US" sz="2200" err="1"/>
              <a:t>organisational</a:t>
            </a:r>
            <a:r>
              <a:rPr lang="en-US" sz="2200"/>
              <a:t> readiness to implement thin slices</a:t>
            </a:r>
          </a:p>
          <a:p>
            <a:endParaRPr lang="en-GB" sz="1800"/>
          </a:p>
        </p:txBody>
      </p:sp>
    </p:spTree>
    <p:extLst>
      <p:ext uri="{BB962C8B-B14F-4D97-AF65-F5344CB8AC3E}">
        <p14:creationId xmlns:p14="http://schemas.microsoft.com/office/powerpoint/2010/main" val="139858771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85EC-6093-44C0-90FF-1B9742587AE6}"/>
              </a:ext>
            </a:extLst>
          </p:cNvPr>
          <p:cNvSpPr>
            <a:spLocks noGrp="1"/>
          </p:cNvSpPr>
          <p:nvPr>
            <p:ph type="title"/>
          </p:nvPr>
        </p:nvSpPr>
        <p:spPr/>
        <p:txBody>
          <a:bodyPr/>
          <a:lstStyle/>
          <a:p>
            <a:r>
              <a:rPr lang="en-US"/>
              <a:t>Next steps</a:t>
            </a:r>
            <a:endParaRPr lang="en-GB"/>
          </a:p>
        </p:txBody>
      </p:sp>
      <p:sp>
        <p:nvSpPr>
          <p:cNvPr id="3" name="Content Placeholder 2">
            <a:extLst>
              <a:ext uri="{FF2B5EF4-FFF2-40B4-BE49-F238E27FC236}">
                <a16:creationId xmlns:a16="http://schemas.microsoft.com/office/drawing/2014/main" id="{526D0408-6513-4B7B-BEAC-BC60378CB814}"/>
              </a:ext>
            </a:extLst>
          </p:cNvPr>
          <p:cNvSpPr>
            <a:spLocks noGrp="1"/>
          </p:cNvSpPr>
          <p:nvPr>
            <p:ph idx="1"/>
          </p:nvPr>
        </p:nvSpPr>
        <p:spPr/>
        <p:txBody>
          <a:bodyPr/>
          <a:lstStyle/>
          <a:p>
            <a:pPr marL="285750" indent="-285750">
              <a:buFont typeface="Arial" panose="020B0604020202020204" pitchFamily="34" charset="0"/>
              <a:buChar char="•"/>
            </a:pPr>
            <a:r>
              <a:rPr lang="en-US" sz="2200"/>
              <a:t>Continue developing the Foundation Data Model and Reference Data Library through thin-slices</a:t>
            </a:r>
          </a:p>
          <a:p>
            <a:pPr marL="285750" indent="-285750">
              <a:buFont typeface="Arial" panose="020B0604020202020204" pitchFamily="34" charset="0"/>
              <a:buChar char="•"/>
            </a:pPr>
            <a:r>
              <a:rPr lang="en-US" sz="2200"/>
              <a:t>Develop the Integration Architecture open-source software to support implementation</a:t>
            </a:r>
          </a:p>
          <a:p>
            <a:pPr marL="285750" indent="-285750">
              <a:buFont typeface="Arial" panose="020B0604020202020204" pitchFamily="34" charset="0"/>
              <a:buChar char="•"/>
            </a:pPr>
            <a:r>
              <a:rPr lang="en-US" sz="2200"/>
              <a:t>Instigate work towards standard data sharing agreements for a variety of use cases</a:t>
            </a:r>
            <a:r>
              <a:rPr lang="en-GB" sz="2200"/>
              <a:t> to make achieving appropriate </a:t>
            </a:r>
            <a:r>
              <a:rPr lang="en-US" sz="2200"/>
              <a:t>data sharing agreements easier and faster</a:t>
            </a:r>
          </a:p>
          <a:p>
            <a:pPr marL="285750" indent="-285750">
              <a:buFont typeface="Arial" panose="020B0604020202020204" pitchFamily="34" charset="0"/>
              <a:buChar char="•"/>
            </a:pPr>
            <a:r>
              <a:rPr lang="en-GB" sz="2200"/>
              <a:t>Develop methodology for assessing benefits of improving the quality of information by applying the Information Management Framework</a:t>
            </a:r>
          </a:p>
        </p:txBody>
      </p:sp>
    </p:spTree>
    <p:extLst>
      <p:ext uri="{BB962C8B-B14F-4D97-AF65-F5344CB8AC3E}">
        <p14:creationId xmlns:p14="http://schemas.microsoft.com/office/powerpoint/2010/main" val="77484142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211DB3-9693-4AD7-A068-6A058B6DA928}"/>
              </a:ext>
            </a:extLst>
          </p:cNvPr>
          <p:cNvSpPr>
            <a:spLocks noGrp="1"/>
          </p:cNvSpPr>
          <p:nvPr>
            <p:ph type="body" sz="quarter" idx="10"/>
          </p:nvPr>
        </p:nvSpPr>
        <p:spPr/>
        <p:txBody>
          <a:bodyPr/>
          <a:lstStyle/>
          <a:p>
            <a:r>
              <a:rPr lang="en-GB"/>
              <a:t>Thank You</a:t>
            </a:r>
          </a:p>
        </p:txBody>
      </p:sp>
      <p:sp>
        <p:nvSpPr>
          <p:cNvPr id="3" name="Text Placeholder 2">
            <a:extLst>
              <a:ext uri="{FF2B5EF4-FFF2-40B4-BE49-F238E27FC236}">
                <a16:creationId xmlns:a16="http://schemas.microsoft.com/office/drawing/2014/main" id="{18700798-4B9C-4791-9A52-0E1309D7B94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30034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person&#10;&#10;Description automatically generated">
            <a:extLst>
              <a:ext uri="{FF2B5EF4-FFF2-40B4-BE49-F238E27FC236}">
                <a16:creationId xmlns:a16="http://schemas.microsoft.com/office/drawing/2014/main" id="{CDA2A964-1A70-4349-86A7-6F8964C06E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8494303" y="2624850"/>
            <a:ext cx="3367282" cy="3282194"/>
          </a:xfrm>
          <a:prstGeom prst="rect">
            <a:avLst/>
          </a:prstGeom>
        </p:spPr>
      </p:pic>
      <p:sp>
        <p:nvSpPr>
          <p:cNvPr id="2" name="TextBox 1">
            <a:extLst>
              <a:ext uri="{FF2B5EF4-FFF2-40B4-BE49-F238E27FC236}">
                <a16:creationId xmlns:a16="http://schemas.microsoft.com/office/drawing/2014/main" id="{5DCC570C-44B0-49C2-AAEC-8BDF6E4B062B}"/>
              </a:ext>
            </a:extLst>
          </p:cNvPr>
          <p:cNvSpPr txBox="1"/>
          <p:nvPr/>
        </p:nvSpPr>
        <p:spPr>
          <a:xfrm>
            <a:off x="480238" y="4201632"/>
            <a:ext cx="7554432" cy="7617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3100" b="1"/>
              <a:t>Tom Burgoyne</a:t>
            </a:r>
          </a:p>
          <a:p>
            <a:pPr>
              <a:lnSpc>
                <a:spcPct val="90000"/>
              </a:lnSpc>
            </a:pPr>
            <a:r>
              <a:rPr lang="en-US" sz="2400">
                <a:ea typeface="+mn-lt"/>
                <a:cs typeface="+mn-lt"/>
              </a:rPr>
              <a:t>Enterprise Data Architect, Anglian Water Services</a:t>
            </a:r>
          </a:p>
        </p:txBody>
      </p:sp>
    </p:spTree>
    <p:extLst>
      <p:ext uri="{BB962C8B-B14F-4D97-AF65-F5344CB8AC3E}">
        <p14:creationId xmlns:p14="http://schemas.microsoft.com/office/powerpoint/2010/main" val="276163041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A25A0158-76AC-4ABE-A8CE-EA8A21B0489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84688" y="1822897"/>
            <a:ext cx="7096125" cy="3933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C906A6-6376-4DEB-AA2B-49D572D7B7D8}"/>
              </a:ext>
            </a:extLst>
          </p:cNvPr>
          <p:cNvSpPr>
            <a:spLocks noGrp="1"/>
          </p:cNvSpPr>
          <p:nvPr>
            <p:ph type="title"/>
          </p:nvPr>
        </p:nvSpPr>
        <p:spPr/>
        <p:txBody>
          <a:bodyPr/>
          <a:lstStyle/>
          <a:p>
            <a:r>
              <a:rPr lang="en-GB" b="0"/>
              <a:t>Anglian </a:t>
            </a:r>
            <a:r>
              <a:rPr lang="en-GB" sz="3200" b="0"/>
              <a:t>Water</a:t>
            </a:r>
            <a:r>
              <a:rPr lang="en-GB" b="0"/>
              <a:t> Context​</a:t>
            </a:r>
            <a:br>
              <a:rPr lang="en-GB" b="0"/>
            </a:br>
            <a:r>
              <a:rPr lang="en-GB" sz="1800" b="0">
                <a:solidFill>
                  <a:srgbClr val="951B81"/>
                </a:solidFill>
              </a:rPr>
              <a:t>The intersection between our Digital Transformation and Net Zero Carbon strategies</a:t>
            </a:r>
            <a:endParaRPr lang="en-GB">
              <a:solidFill>
                <a:srgbClr val="951B81"/>
              </a:solidFill>
            </a:endParaRPr>
          </a:p>
        </p:txBody>
      </p:sp>
      <p:pic>
        <p:nvPicPr>
          <p:cNvPr id="1026" name="Picture 2">
            <a:extLst>
              <a:ext uri="{FF2B5EF4-FFF2-40B4-BE49-F238E27FC236}">
                <a16:creationId xmlns:a16="http://schemas.microsoft.com/office/drawing/2014/main" id="{CE0A83D0-1A02-492A-8276-B486E846FB1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67591" y="829806"/>
            <a:ext cx="181927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CCD8702-0DCC-499B-8B6B-E244AEE286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8590" y="1535109"/>
            <a:ext cx="2780164" cy="27435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78021C2-11C6-452B-BF66-263B4CA8D30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86233" y="2754308"/>
            <a:ext cx="2798455" cy="314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8463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CA80-6F16-474C-8ABD-2FF2E97A178C}"/>
              </a:ext>
            </a:extLst>
          </p:cNvPr>
          <p:cNvSpPr>
            <a:spLocks noGrp="1"/>
          </p:cNvSpPr>
          <p:nvPr>
            <p:ph type="title"/>
          </p:nvPr>
        </p:nvSpPr>
        <p:spPr/>
        <p:txBody>
          <a:bodyPr/>
          <a:lstStyle/>
          <a:p>
            <a:r>
              <a:rPr lang="en-GB" sz="3200" b="0"/>
              <a:t>The Pragmatic Approach</a:t>
            </a:r>
            <a:r>
              <a:rPr lang="en-GB" b="0"/>
              <a:t>​</a:t>
            </a:r>
            <a:br>
              <a:rPr lang="en-GB" b="0"/>
            </a:br>
            <a:r>
              <a:rPr lang="en-GB" sz="1800" b="0">
                <a:solidFill>
                  <a:srgbClr val="951B81"/>
                </a:solidFill>
              </a:rPr>
              <a:t>The traditional response to a data request where quick turnaround is required</a:t>
            </a:r>
            <a:r>
              <a:rPr lang="en-GB" sz="1800" b="0"/>
              <a:t>​</a:t>
            </a:r>
            <a:endParaRPr lang="en-GB"/>
          </a:p>
        </p:txBody>
      </p:sp>
      <p:pic>
        <p:nvPicPr>
          <p:cNvPr id="4" name="Picture 2">
            <a:extLst>
              <a:ext uri="{FF2B5EF4-FFF2-40B4-BE49-F238E27FC236}">
                <a16:creationId xmlns:a16="http://schemas.microsoft.com/office/drawing/2014/main" id="{A02E5C1D-E40F-4637-890D-3774DE7EE4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67591" y="829806"/>
            <a:ext cx="1819275" cy="6762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553740B-8BCA-4EF9-B472-BABA88567002}"/>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280127" y="1663700"/>
            <a:ext cx="963174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77866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960F-4D87-433A-9DCE-27AF3F5BFACB}"/>
              </a:ext>
            </a:extLst>
          </p:cNvPr>
          <p:cNvSpPr>
            <a:spLocks noGrp="1"/>
          </p:cNvSpPr>
          <p:nvPr>
            <p:ph type="title"/>
          </p:nvPr>
        </p:nvSpPr>
        <p:spPr>
          <a:xfrm>
            <a:off x="324000" y="671399"/>
            <a:ext cx="11544150" cy="993091"/>
          </a:xfrm>
        </p:spPr>
        <p:txBody>
          <a:bodyPr/>
          <a:lstStyle/>
          <a:p>
            <a:r>
              <a:rPr lang="en-GB" sz="3200" b="0"/>
              <a:t>The IMF Approach​</a:t>
            </a:r>
            <a:br>
              <a:rPr lang="en-GB" b="0"/>
            </a:br>
            <a:r>
              <a:rPr lang="en-GB" sz="1800" b="0">
                <a:solidFill>
                  <a:srgbClr val="951B81"/>
                </a:solidFill>
              </a:rPr>
              <a:t>Information Management Framework's guidance on a more reusable approach​</a:t>
            </a:r>
          </a:p>
        </p:txBody>
      </p:sp>
      <p:pic>
        <p:nvPicPr>
          <p:cNvPr id="3074" name="Picture 2">
            <a:extLst>
              <a:ext uri="{FF2B5EF4-FFF2-40B4-BE49-F238E27FC236}">
                <a16:creationId xmlns:a16="http://schemas.microsoft.com/office/drawing/2014/main" id="{BFA069EC-7D45-4B98-96C2-1CDFC00AD8FD}"/>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30612" y="1663700"/>
            <a:ext cx="933077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C650273-D125-4AD6-B343-837EA509AA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67591" y="829806"/>
            <a:ext cx="1819275"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0699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844B-348A-4830-A878-327E28FB9A1A}"/>
              </a:ext>
            </a:extLst>
          </p:cNvPr>
          <p:cNvSpPr>
            <a:spLocks noGrp="1"/>
          </p:cNvSpPr>
          <p:nvPr>
            <p:ph type="title"/>
          </p:nvPr>
        </p:nvSpPr>
        <p:spPr>
          <a:xfrm>
            <a:off x="324000" y="671399"/>
            <a:ext cx="11544150" cy="993091"/>
          </a:xfrm>
        </p:spPr>
        <p:txBody>
          <a:bodyPr/>
          <a:lstStyle/>
          <a:p>
            <a:r>
              <a:rPr lang="en-GB" sz="3200" b="0"/>
              <a:t>Anglian Water Future​</a:t>
            </a:r>
            <a:br>
              <a:rPr lang="en-GB" b="0"/>
            </a:br>
            <a:r>
              <a:rPr lang="en-GB" sz="1800" b="0">
                <a:solidFill>
                  <a:srgbClr val="951B81"/>
                </a:solidFill>
              </a:rPr>
              <a:t>Developing an Information Management Landscape for the Water Industry</a:t>
            </a:r>
            <a:r>
              <a:rPr lang="en-GB" sz="1800" b="0"/>
              <a:t>​</a:t>
            </a:r>
            <a:endParaRPr lang="en-GB"/>
          </a:p>
        </p:txBody>
      </p:sp>
      <p:pic>
        <p:nvPicPr>
          <p:cNvPr id="4098" name="Picture 2">
            <a:extLst>
              <a:ext uri="{FF2B5EF4-FFF2-40B4-BE49-F238E27FC236}">
                <a16:creationId xmlns:a16="http://schemas.microsoft.com/office/drawing/2014/main" id="{DCEA9630-E14D-4ED9-8C24-D1C62095FA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5919" y="1820067"/>
            <a:ext cx="8920162" cy="4288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7C8C3FE-237F-4525-8FCF-EBB44C1076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67591" y="829806"/>
            <a:ext cx="1819275"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96697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A19C99F2-5E7C-474C-A7FF-4204E09214B4}"/>
              </a:ext>
            </a:extLst>
          </p:cNvPr>
          <p:cNvGraphicFramePr>
            <a:graphicFrameLocks noGrp="1"/>
          </p:cNvGraphicFramePr>
          <p:nvPr>
            <p:extLst>
              <p:ext uri="{D42A27DB-BD31-4B8C-83A1-F6EECF244321}">
                <p14:modId xmlns:p14="http://schemas.microsoft.com/office/powerpoint/2010/main" val="256590294"/>
              </p:ext>
            </p:extLst>
          </p:nvPr>
        </p:nvGraphicFramePr>
        <p:xfrm>
          <a:off x="475690" y="1336236"/>
          <a:ext cx="11221277" cy="5239388"/>
        </p:xfrm>
        <a:graphic>
          <a:graphicData uri="http://schemas.openxmlformats.org/drawingml/2006/table">
            <a:tbl>
              <a:tblPr firstRow="1" bandRow="1">
                <a:tableStyleId>{2D5ABB26-0587-4C30-8999-92F81FD0307C}</a:tableStyleId>
              </a:tblPr>
              <a:tblGrid>
                <a:gridCol w="1928140">
                  <a:extLst>
                    <a:ext uri="{9D8B030D-6E8A-4147-A177-3AD203B41FA5}">
                      <a16:colId xmlns:a16="http://schemas.microsoft.com/office/drawing/2014/main" val="4204753546"/>
                    </a:ext>
                  </a:extLst>
                </a:gridCol>
                <a:gridCol w="7260432">
                  <a:extLst>
                    <a:ext uri="{9D8B030D-6E8A-4147-A177-3AD203B41FA5}">
                      <a16:colId xmlns:a16="http://schemas.microsoft.com/office/drawing/2014/main" val="2555318558"/>
                    </a:ext>
                  </a:extLst>
                </a:gridCol>
                <a:gridCol w="2032705">
                  <a:extLst>
                    <a:ext uri="{9D8B030D-6E8A-4147-A177-3AD203B41FA5}">
                      <a16:colId xmlns:a16="http://schemas.microsoft.com/office/drawing/2014/main" val="3617529848"/>
                    </a:ext>
                  </a:extLst>
                </a:gridCol>
              </a:tblGrid>
              <a:tr h="972647">
                <a:tc>
                  <a:txBody>
                    <a:bodyPr/>
                    <a:lstStyle/>
                    <a:p>
                      <a:endParaRPr lang="en-GB"/>
                    </a:p>
                  </a:txBody>
                  <a:tcPr/>
                </a:tc>
                <a:tc>
                  <a:txBody>
                    <a:bodyPr/>
                    <a:lstStyle/>
                    <a:p>
                      <a:pPr>
                        <a:lnSpc>
                          <a:spcPct val="90000"/>
                        </a:lnSpc>
                      </a:pPr>
                      <a:r>
                        <a:rPr lang="en-US" sz="2400" b="1"/>
                        <a:t>Richard Buckingham</a:t>
                      </a:r>
                    </a:p>
                    <a:p>
                      <a:pPr>
                        <a:lnSpc>
                          <a:spcPct val="90000"/>
                        </a:lnSpc>
                      </a:pPr>
                      <a:r>
                        <a:rPr lang="en-US" sz="1800"/>
                        <a:t>Climate Change and Carbon Manager, Anglian Water Services</a:t>
                      </a:r>
                    </a:p>
                    <a:p>
                      <a:endParaRPr lang="en-GB"/>
                    </a:p>
                  </a:txBody>
                  <a:tcPr/>
                </a:tc>
                <a:tc>
                  <a:txBody>
                    <a:bodyPr/>
                    <a:lstStyle/>
                    <a:p>
                      <a:endParaRPr lang="en-GB"/>
                    </a:p>
                  </a:txBody>
                  <a:tcPr/>
                </a:tc>
                <a:extLst>
                  <a:ext uri="{0D108BD9-81ED-4DB2-BD59-A6C34878D82A}">
                    <a16:rowId xmlns:a16="http://schemas.microsoft.com/office/drawing/2014/main" val="839082822"/>
                  </a:ext>
                </a:extLst>
              </a:tr>
              <a:tr h="1422247">
                <a:tc>
                  <a:txBody>
                    <a:bodyPr/>
                    <a:lstStyle/>
                    <a:p>
                      <a:endParaRPr lang="en-GB"/>
                    </a:p>
                  </a:txBody>
                  <a:tcPr/>
                </a:tc>
                <a:tc>
                  <a:txBody>
                    <a:bodyPr/>
                    <a:lstStyle/>
                    <a:p>
                      <a:pPr algn="r">
                        <a:lnSpc>
                          <a:spcPct val="90000"/>
                        </a:lnSpc>
                      </a:pPr>
                      <a:r>
                        <a:rPr lang="en-US" sz="2400" b="1"/>
                        <a:t>Louise Krug</a:t>
                      </a:r>
                    </a:p>
                    <a:p>
                      <a:pPr algn="r">
                        <a:lnSpc>
                          <a:spcPct val="90000"/>
                        </a:lnSpc>
                      </a:pPr>
                      <a:r>
                        <a:rPr lang="en-US" sz="1800"/>
                        <a:t>Research Manager Sustainability, BT</a:t>
                      </a:r>
                    </a:p>
                    <a:p>
                      <a:pPr algn="r"/>
                      <a:endParaRPr lang="en-GB"/>
                    </a:p>
                  </a:txBody>
                  <a:tcPr/>
                </a:tc>
                <a:tc>
                  <a:txBody>
                    <a:bodyPr/>
                    <a:lstStyle/>
                    <a:p>
                      <a:endParaRPr lang="en-GB"/>
                    </a:p>
                  </a:txBody>
                  <a:tcPr/>
                </a:tc>
                <a:extLst>
                  <a:ext uri="{0D108BD9-81ED-4DB2-BD59-A6C34878D82A}">
                    <a16:rowId xmlns:a16="http://schemas.microsoft.com/office/drawing/2014/main" val="2972416664"/>
                  </a:ext>
                </a:extLst>
              </a:tr>
              <a:tr h="1422247">
                <a:tc>
                  <a:txBody>
                    <a:bodyPr/>
                    <a:lstStyle/>
                    <a:p>
                      <a:endParaRPr lang="en-GB"/>
                    </a:p>
                  </a:txBody>
                  <a:tcPr/>
                </a:tc>
                <a:tc>
                  <a:txBody>
                    <a:bodyPr/>
                    <a:lstStyle/>
                    <a:p>
                      <a:pPr>
                        <a:lnSpc>
                          <a:spcPct val="90000"/>
                        </a:lnSpc>
                      </a:pPr>
                      <a:r>
                        <a:rPr lang="en-US" sz="2400" b="1"/>
                        <a:t>Matt Webb</a:t>
                      </a:r>
                    </a:p>
                    <a:p>
                      <a:pPr>
                        <a:lnSpc>
                          <a:spcPct val="90000"/>
                        </a:lnSpc>
                      </a:pPr>
                      <a:r>
                        <a:rPr lang="en-US" sz="1800"/>
                        <a:t>Head of Enterprise Data, UK Power Networks</a:t>
                      </a:r>
                    </a:p>
                    <a:p>
                      <a:endParaRPr lang="en-GB"/>
                    </a:p>
                  </a:txBody>
                  <a:tcPr/>
                </a:tc>
                <a:tc>
                  <a:txBody>
                    <a:bodyPr/>
                    <a:lstStyle/>
                    <a:p>
                      <a:endParaRPr lang="en-GB"/>
                    </a:p>
                  </a:txBody>
                  <a:tcPr/>
                </a:tc>
                <a:extLst>
                  <a:ext uri="{0D108BD9-81ED-4DB2-BD59-A6C34878D82A}">
                    <a16:rowId xmlns:a16="http://schemas.microsoft.com/office/drawing/2014/main" val="149392743"/>
                  </a:ext>
                </a:extLst>
              </a:tr>
              <a:tr h="1422247">
                <a:tc>
                  <a:txBody>
                    <a:bodyPr/>
                    <a:lstStyle/>
                    <a:p>
                      <a:endParaRPr lang="en-GB"/>
                    </a:p>
                  </a:txBody>
                  <a:tcPr/>
                </a:tc>
                <a:tc>
                  <a:txBody>
                    <a:bodyPr/>
                    <a:lstStyle/>
                    <a:p>
                      <a:pPr algn="r">
                        <a:lnSpc>
                          <a:spcPct val="90000"/>
                        </a:lnSpc>
                      </a:pPr>
                      <a:r>
                        <a:rPr lang="en-US" sz="2400" b="1"/>
                        <a:t>Yalena Coleman</a:t>
                      </a:r>
                    </a:p>
                    <a:p>
                      <a:pPr algn="r">
                        <a:lnSpc>
                          <a:spcPct val="90000"/>
                        </a:lnSpc>
                      </a:pPr>
                      <a:r>
                        <a:rPr lang="en-US" sz="1800"/>
                        <a:t>Solutions Architect, Connected Places Catapult</a:t>
                      </a:r>
                    </a:p>
                    <a:p>
                      <a:endParaRPr lang="en-GB"/>
                    </a:p>
                  </a:txBody>
                  <a:tcPr/>
                </a:tc>
                <a:tc>
                  <a:txBody>
                    <a:bodyPr/>
                    <a:lstStyle/>
                    <a:p>
                      <a:endParaRPr lang="en-GB"/>
                    </a:p>
                  </a:txBody>
                  <a:tcPr/>
                </a:tc>
                <a:extLst>
                  <a:ext uri="{0D108BD9-81ED-4DB2-BD59-A6C34878D82A}">
                    <a16:rowId xmlns:a16="http://schemas.microsoft.com/office/drawing/2014/main" val="3479080965"/>
                  </a:ext>
                </a:extLst>
              </a:tr>
            </a:tbl>
          </a:graphicData>
        </a:graphic>
      </p:graphicFrame>
      <p:pic>
        <p:nvPicPr>
          <p:cNvPr id="14" name="Picture 13" descr="A person wearing glasses&#10;&#10;Description automatically generated with medium confidence">
            <a:extLst>
              <a:ext uri="{FF2B5EF4-FFF2-40B4-BE49-F238E27FC236}">
                <a16:creationId xmlns:a16="http://schemas.microsoft.com/office/drawing/2014/main" id="{D8050B2A-3AA7-4F93-BF0E-3DADA20942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035" y="3590487"/>
            <a:ext cx="1759607" cy="1931277"/>
          </a:xfrm>
          <a:prstGeom prst="rect">
            <a:avLst/>
          </a:prstGeom>
        </p:spPr>
      </p:pic>
      <p:pic>
        <p:nvPicPr>
          <p:cNvPr id="16" name="Picture 15" descr="A picture containing person, wall, indoor, smiling&#10;&#10;Description automatically generated">
            <a:extLst>
              <a:ext uri="{FF2B5EF4-FFF2-40B4-BE49-F238E27FC236}">
                <a16:creationId xmlns:a16="http://schemas.microsoft.com/office/drawing/2014/main" id="{7B3188F5-ADEE-4C61-83AB-44130449AF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18010" y="1588265"/>
            <a:ext cx="1798300" cy="2002222"/>
          </a:xfrm>
          <a:prstGeom prst="rect">
            <a:avLst/>
          </a:prstGeom>
        </p:spPr>
      </p:pic>
      <p:sp>
        <p:nvSpPr>
          <p:cNvPr id="18" name="TextBox 17">
            <a:extLst>
              <a:ext uri="{FF2B5EF4-FFF2-40B4-BE49-F238E27FC236}">
                <a16:creationId xmlns:a16="http://schemas.microsoft.com/office/drawing/2014/main" id="{E3ADB053-2153-4B1F-8A73-ECABE577CFD2}"/>
              </a:ext>
            </a:extLst>
          </p:cNvPr>
          <p:cNvSpPr txBox="1"/>
          <p:nvPr/>
        </p:nvSpPr>
        <p:spPr>
          <a:xfrm>
            <a:off x="463678" y="508550"/>
            <a:ext cx="3899242" cy="330854"/>
          </a:xfrm>
          <a:prstGeom prst="rect">
            <a:avLst/>
          </a:prstGeom>
          <a:noFill/>
        </p:spPr>
        <p:txBody>
          <a:bodyPr wrap="none" lIns="0" tIns="0" rIns="0" bIns="0" rtlCol="0" anchor="t">
            <a:noAutofit/>
          </a:bodyPr>
          <a:lstStyle/>
          <a:p>
            <a:pPr>
              <a:lnSpc>
                <a:spcPct val="90000"/>
              </a:lnSpc>
            </a:pPr>
            <a:r>
              <a:rPr lang="en-US" sz="3100" b="1">
                <a:latin typeface="+mj-lt"/>
                <a:ea typeface="+mj-ea"/>
                <a:cs typeface="+mj-cs"/>
              </a:rPr>
              <a:t>Joining us next are: </a:t>
            </a:r>
            <a:endParaRPr lang="en-GB" sz="3100" b="1">
              <a:latin typeface="+mj-lt"/>
              <a:ea typeface="+mj-ea"/>
              <a:cs typeface="+mj-cs"/>
            </a:endParaRPr>
          </a:p>
        </p:txBody>
      </p:sp>
      <p:pic>
        <p:nvPicPr>
          <p:cNvPr id="3" name="Picture 2">
            <a:extLst>
              <a:ext uri="{FF2B5EF4-FFF2-40B4-BE49-F238E27FC236}">
                <a16:creationId xmlns:a16="http://schemas.microsoft.com/office/drawing/2014/main" id="{421BE45F-DE6E-429B-AA51-EED5961CEA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5035" y="1127296"/>
            <a:ext cx="1759607" cy="1873858"/>
          </a:xfrm>
          <a:prstGeom prst="rect">
            <a:avLst/>
          </a:prstGeom>
        </p:spPr>
      </p:pic>
      <p:pic>
        <p:nvPicPr>
          <p:cNvPr id="4" name="Picture 3" descr="A person with long hair&#10;&#10;Description automatically generated with low confidence">
            <a:extLst>
              <a:ext uri="{FF2B5EF4-FFF2-40B4-BE49-F238E27FC236}">
                <a16:creationId xmlns:a16="http://schemas.microsoft.com/office/drawing/2014/main" id="{76B82F02-C618-447C-9B59-EC3CCEC4013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918010" y="4081943"/>
            <a:ext cx="1870426" cy="2002224"/>
          </a:xfrm>
          <a:prstGeom prst="rect">
            <a:avLst/>
          </a:prstGeom>
        </p:spPr>
      </p:pic>
    </p:spTree>
    <p:extLst>
      <p:ext uri="{BB962C8B-B14F-4D97-AF65-F5344CB8AC3E}">
        <p14:creationId xmlns:p14="http://schemas.microsoft.com/office/powerpoint/2010/main" val="37317905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08FA-5F2A-4A07-B3B0-0AC3B9FF4FA0}"/>
              </a:ext>
            </a:extLst>
          </p:cNvPr>
          <p:cNvSpPr>
            <a:spLocks noGrp="1"/>
          </p:cNvSpPr>
          <p:nvPr>
            <p:ph type="title"/>
          </p:nvPr>
        </p:nvSpPr>
        <p:spPr/>
        <p:txBody>
          <a:bodyPr/>
          <a:lstStyle/>
          <a:p>
            <a:r>
              <a:rPr lang="en-GB"/>
              <a:t>Agenda</a:t>
            </a:r>
            <a:endParaRPr lang="en-GB">
              <a:cs typeface="Arial"/>
            </a:endParaRPr>
          </a:p>
        </p:txBody>
      </p:sp>
      <p:graphicFrame>
        <p:nvGraphicFramePr>
          <p:cNvPr id="10" name="Content Placeholder 9">
            <a:extLst>
              <a:ext uri="{FF2B5EF4-FFF2-40B4-BE49-F238E27FC236}">
                <a16:creationId xmlns:a16="http://schemas.microsoft.com/office/drawing/2014/main" id="{B23543AC-0D30-4C93-A564-DDC965382D05}"/>
              </a:ext>
            </a:extLst>
          </p:cNvPr>
          <p:cNvGraphicFramePr>
            <a:graphicFrameLocks noGrp="1"/>
          </p:cNvGraphicFramePr>
          <p:nvPr>
            <p:ph idx="1"/>
            <p:extLst>
              <p:ext uri="{D42A27DB-BD31-4B8C-83A1-F6EECF244321}">
                <p14:modId xmlns:p14="http://schemas.microsoft.com/office/powerpoint/2010/main" val="50471018"/>
              </p:ext>
            </p:extLst>
          </p:nvPr>
        </p:nvGraphicFramePr>
        <p:xfrm>
          <a:off x="323849" y="1185176"/>
          <a:ext cx="5580239" cy="442600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264001975"/>
                    </a:ext>
                  </a:extLst>
                </a:gridCol>
                <a:gridCol w="2227439">
                  <a:extLst>
                    <a:ext uri="{9D8B030D-6E8A-4147-A177-3AD203B41FA5}">
                      <a16:colId xmlns:a16="http://schemas.microsoft.com/office/drawing/2014/main" val="127451005"/>
                    </a:ext>
                  </a:extLst>
                </a:gridCol>
              </a:tblGrid>
              <a:tr h="318654">
                <a:tc>
                  <a:txBody>
                    <a:bodyPr/>
                    <a:lstStyle/>
                    <a:p>
                      <a:pPr lvl="0">
                        <a:buNone/>
                      </a:pPr>
                      <a:r>
                        <a:rPr lang="en-US" sz="1600" b="0">
                          <a:solidFill>
                            <a:schemeClr val="tx1"/>
                          </a:solidFill>
                        </a:rPr>
                        <a:t>CReDo overview</a:t>
                      </a:r>
                      <a:endParaRPr lang="en-US" sz="1600"/>
                    </a:p>
                  </a:txBody>
                  <a:tcPr>
                    <a:lnL w="0">
                      <a:noFill/>
                    </a:lnL>
                    <a:lnR w="0">
                      <a:noFill/>
                    </a:lnR>
                    <a:lnT w="0">
                      <a:noFill/>
                    </a:lnT>
                    <a:lnB w="12700">
                      <a:solidFill>
                        <a:schemeClr val="tx1"/>
                      </a:solidFill>
                    </a:lnB>
                    <a:noFill/>
                  </a:tcPr>
                </a:tc>
                <a:tc>
                  <a:txBody>
                    <a:bodyPr/>
                    <a:lstStyle/>
                    <a:p>
                      <a:r>
                        <a:rPr lang="en-US" sz="1600" b="0">
                          <a:solidFill>
                            <a:schemeClr val="tx1"/>
                          </a:solidFill>
                        </a:rPr>
                        <a:t>Sarah Hayes </a:t>
                      </a:r>
                    </a:p>
                  </a:txBody>
                  <a:tcPr>
                    <a:lnL w="0">
                      <a:noFill/>
                    </a:lnL>
                    <a:lnR w="0">
                      <a:noFill/>
                    </a:lnR>
                    <a:lnT w="0">
                      <a:noFill/>
                    </a:lnT>
                    <a:lnB w="12700">
                      <a:solidFill>
                        <a:schemeClr val="tx1"/>
                      </a:solidFill>
                    </a:lnB>
                    <a:noFill/>
                  </a:tcPr>
                </a:tc>
                <a:extLst>
                  <a:ext uri="{0D108BD9-81ED-4DB2-BD59-A6C34878D82A}">
                    <a16:rowId xmlns:a16="http://schemas.microsoft.com/office/drawing/2014/main" val="4196384784"/>
                  </a:ext>
                </a:extLst>
              </a:tr>
              <a:tr h="591206">
                <a:tc>
                  <a:txBody>
                    <a:bodyPr/>
                    <a:lstStyle/>
                    <a:p>
                      <a:pPr lvl="0">
                        <a:buNone/>
                      </a:pPr>
                      <a:r>
                        <a:rPr lang="en-US" sz="1600" b="0" i="0" u="none" strike="noStrike" noProof="0">
                          <a:latin typeface="Arial"/>
                        </a:rPr>
                        <a:t>Findings and methodology </a:t>
                      </a:r>
                    </a:p>
                  </a:txBody>
                  <a:tcPr>
                    <a:lnL w="0">
                      <a:noFill/>
                    </a:lnL>
                    <a:lnR w="0">
                      <a:noFill/>
                    </a:lnR>
                    <a:lnT w="12700">
                      <a:solidFill>
                        <a:schemeClr val="tx1"/>
                      </a:solidFill>
                    </a:lnT>
                    <a:lnB w="12700">
                      <a:solidFill>
                        <a:schemeClr val="tx1"/>
                      </a:solidFill>
                    </a:lnB>
                    <a:noFill/>
                  </a:tcPr>
                </a:tc>
                <a:tc>
                  <a:txBody>
                    <a:bodyPr/>
                    <a:lstStyle/>
                    <a:p>
                      <a:r>
                        <a:rPr lang="en-US" sz="1600" b="0">
                          <a:solidFill>
                            <a:schemeClr val="tx1"/>
                          </a:solidFill>
                        </a:rPr>
                        <a:t>Tom Collingwood</a:t>
                      </a:r>
                    </a:p>
                    <a:p>
                      <a:endParaRPr lang="en-US" sz="1600" b="0">
                        <a:solidFill>
                          <a:schemeClr val="tx1"/>
                        </a:solidFill>
                      </a:endParaRPr>
                    </a:p>
                  </a:txBody>
                  <a:tcPr>
                    <a:lnL w="0">
                      <a:noFill/>
                    </a:lnL>
                    <a:lnR w="0">
                      <a:noFill/>
                    </a:lnR>
                    <a:lnT w="12700">
                      <a:solidFill>
                        <a:schemeClr val="tx1"/>
                      </a:solidFill>
                    </a:lnT>
                    <a:lnB w="12700">
                      <a:solidFill>
                        <a:schemeClr val="tx1"/>
                      </a:solidFill>
                    </a:lnB>
                    <a:noFill/>
                  </a:tcPr>
                </a:tc>
                <a:extLst>
                  <a:ext uri="{0D108BD9-81ED-4DB2-BD59-A6C34878D82A}">
                    <a16:rowId xmlns:a16="http://schemas.microsoft.com/office/drawing/2014/main" val="3735365493"/>
                  </a:ext>
                </a:extLst>
              </a:tr>
              <a:tr h="459827">
                <a:tc>
                  <a:txBody>
                    <a:bodyPr/>
                    <a:lstStyle/>
                    <a:p>
                      <a:pPr lvl="0">
                        <a:buNone/>
                      </a:pPr>
                      <a:r>
                        <a:rPr lang="en-US" sz="1600" b="0" i="0" u="none" strike="noStrike" noProof="0"/>
                        <a:t>Project model demonstration</a:t>
                      </a:r>
                    </a:p>
                  </a:txBody>
                  <a:tcPr>
                    <a:lnL w="0">
                      <a:noFill/>
                    </a:lnL>
                    <a:lnR w="0">
                      <a:noFill/>
                    </a:lnR>
                    <a:lnT w="12700">
                      <a:solidFill>
                        <a:schemeClr val="tx1"/>
                      </a:solidFill>
                    </a:lnT>
                    <a:lnB w="12700">
                      <a:solidFill>
                        <a:schemeClr val="tx1"/>
                      </a:solidFill>
                    </a:lnB>
                    <a:noFill/>
                  </a:tcPr>
                </a:tc>
                <a:tc>
                  <a:txBody>
                    <a:bodyPr/>
                    <a:lstStyle/>
                    <a:p>
                      <a:pPr lvl="0">
                        <a:buNone/>
                      </a:pPr>
                      <a:r>
                        <a:rPr lang="en-US" sz="1600" b="0" i="0" u="none" strike="noStrike" noProof="0">
                          <a:latin typeface="Arial"/>
                        </a:rPr>
                        <a:t>Jethro Akroyd</a:t>
                      </a:r>
                      <a:endParaRPr lang="en-US" sz="1600"/>
                    </a:p>
                  </a:txBody>
                  <a:tcPr>
                    <a:lnL w="0">
                      <a:noFill/>
                    </a:lnL>
                    <a:lnR w="0">
                      <a:noFill/>
                    </a:lnR>
                    <a:lnT w="12700">
                      <a:solidFill>
                        <a:schemeClr val="tx1"/>
                      </a:solidFill>
                    </a:lnT>
                    <a:lnB w="12700">
                      <a:solidFill>
                        <a:schemeClr val="tx1"/>
                      </a:solidFill>
                    </a:lnB>
                    <a:noFill/>
                  </a:tcPr>
                </a:tc>
                <a:extLst>
                  <a:ext uri="{0D108BD9-81ED-4DB2-BD59-A6C34878D82A}">
                    <a16:rowId xmlns:a16="http://schemas.microsoft.com/office/drawing/2014/main" val="2596097439"/>
                  </a:ext>
                </a:extLst>
              </a:tr>
              <a:tr h="526472">
                <a:tc>
                  <a:txBody>
                    <a:bodyPr/>
                    <a:lstStyle/>
                    <a:p>
                      <a:pPr lvl="0">
                        <a:buNone/>
                      </a:pPr>
                      <a:r>
                        <a:rPr lang="en-US" sz="1600" b="0" i="0" u="none" strike="noStrike" noProof="0">
                          <a:latin typeface="Arial"/>
                        </a:rPr>
                        <a:t>The IMF and Credo </a:t>
                      </a:r>
                      <a:endParaRPr lang="en-US" sz="1600"/>
                    </a:p>
                  </a:txBody>
                  <a:tcPr>
                    <a:lnL w="0">
                      <a:noFill/>
                    </a:lnL>
                    <a:lnR w="0">
                      <a:no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1600" b="0" i="0" u="none" strike="noStrike" noProof="0">
                          <a:latin typeface="Arial"/>
                        </a:rPr>
                        <a:t>Matthew West </a:t>
                      </a:r>
                    </a:p>
                    <a:p>
                      <a:pPr lvl="0">
                        <a:buNone/>
                      </a:pPr>
                      <a:r>
                        <a:rPr lang="en-US" sz="1600" b="0" i="0" u="none" strike="noStrike" noProof="0"/>
                        <a:t>Tom Burgoyne</a:t>
                      </a:r>
                      <a:endParaRPr lang="en-US" sz="1600"/>
                    </a:p>
                  </a:txBody>
                  <a:tcPr>
                    <a:lnL w="0">
                      <a:noFill/>
                    </a:lnL>
                    <a:lnR w="0">
                      <a:noFill/>
                    </a:lnR>
                    <a:lnT w="12700">
                      <a:solidFill>
                        <a:schemeClr val="tx1"/>
                      </a:solidFill>
                    </a:lnT>
                    <a:lnB w="12700">
                      <a:solidFill>
                        <a:schemeClr val="tx1"/>
                      </a:solidFill>
                    </a:lnB>
                    <a:noFill/>
                  </a:tcPr>
                </a:tc>
                <a:extLst>
                  <a:ext uri="{0D108BD9-81ED-4DB2-BD59-A6C34878D82A}">
                    <a16:rowId xmlns:a16="http://schemas.microsoft.com/office/drawing/2014/main" val="1386229712"/>
                  </a:ext>
                </a:extLst>
              </a:tr>
              <a:tr h="526472">
                <a:tc>
                  <a:txBody>
                    <a:bodyPr/>
                    <a:lstStyle/>
                    <a:p>
                      <a:pPr lvl="0">
                        <a:buNone/>
                      </a:pPr>
                      <a:r>
                        <a:rPr lang="en-US" sz="1600" b="0" i="0" u="none" strike="noStrike" noProof="0"/>
                        <a:t>Lessons learnt</a:t>
                      </a:r>
                      <a:endParaRPr lang="en-US" sz="1600"/>
                    </a:p>
                  </a:txBody>
                  <a:tcPr>
                    <a:lnL w="0">
                      <a:noFill/>
                    </a:lnL>
                    <a:lnR w="0">
                      <a:noFill/>
                    </a:lnR>
                    <a:lnT w="12700">
                      <a:solidFill>
                        <a:schemeClr val="tx1"/>
                      </a:solidFill>
                    </a:lnT>
                    <a:lnB w="12700">
                      <a:solidFill>
                        <a:schemeClr val="tx1"/>
                      </a:solidFill>
                    </a:lnB>
                    <a:noFill/>
                  </a:tcPr>
                </a:tc>
                <a:tc>
                  <a:txBody>
                    <a:bodyPr/>
                    <a:lstStyle/>
                    <a:p>
                      <a:pPr lvl="0">
                        <a:buNone/>
                      </a:pPr>
                      <a:r>
                        <a:rPr lang="en-US" sz="1600" b="0" i="0" u="none" strike="noStrike" noProof="0">
                          <a:latin typeface="Arial"/>
                        </a:rPr>
                        <a:t>Rachel Judson </a:t>
                      </a:r>
                      <a:endParaRPr lang="en-US" sz="1600"/>
                    </a:p>
                    <a:p>
                      <a:pPr lvl="0">
                        <a:buNone/>
                      </a:pPr>
                      <a:r>
                        <a:rPr lang="en-US" sz="1600" b="0" i="0" u="none" strike="noStrike" noProof="0">
                          <a:latin typeface="Arial"/>
                        </a:rPr>
                        <a:t>Holger Kessler </a:t>
                      </a:r>
                      <a:endParaRPr lang="en-US" sz="1600"/>
                    </a:p>
                  </a:txBody>
                  <a:tcPr>
                    <a:lnL w="0">
                      <a:noFill/>
                    </a:lnL>
                    <a:lnR w="0">
                      <a:noFill/>
                    </a:lnR>
                    <a:lnT w="12700">
                      <a:solidFill>
                        <a:schemeClr val="tx1"/>
                      </a:solidFill>
                    </a:lnT>
                    <a:lnB w="12700">
                      <a:solidFill>
                        <a:schemeClr val="tx1"/>
                      </a:solidFill>
                    </a:lnB>
                    <a:noFill/>
                  </a:tcPr>
                </a:tc>
                <a:extLst>
                  <a:ext uri="{0D108BD9-81ED-4DB2-BD59-A6C34878D82A}">
                    <a16:rowId xmlns:a16="http://schemas.microsoft.com/office/drawing/2014/main" val="1576386765"/>
                  </a:ext>
                </a:extLst>
              </a:tr>
              <a:tr h="571500">
                <a:tc>
                  <a:txBody>
                    <a:bodyPr/>
                    <a:lstStyle/>
                    <a:p>
                      <a:r>
                        <a:rPr lang="en-US" sz="1600" b="0"/>
                        <a:t>Interviews</a:t>
                      </a:r>
                    </a:p>
                  </a:txBody>
                  <a:tcPr>
                    <a:lnL w="0">
                      <a:noFill/>
                    </a:lnL>
                    <a:lnR w="0">
                      <a:noFill/>
                    </a:lnR>
                    <a:lnT w="12700">
                      <a:solidFill>
                        <a:schemeClr val="tx1"/>
                      </a:solidFill>
                    </a:lnT>
                    <a:lnB w="12700">
                      <a:solidFill>
                        <a:schemeClr val="tx1"/>
                      </a:solidFill>
                    </a:lnB>
                    <a:noFill/>
                  </a:tcPr>
                </a:tc>
                <a:tc>
                  <a:txBody>
                    <a:bodyPr/>
                    <a:lstStyle/>
                    <a:p>
                      <a:r>
                        <a:rPr lang="en-US" sz="1600" b="0"/>
                        <a:t>Asset owners and project partner</a:t>
                      </a:r>
                    </a:p>
                  </a:txBody>
                  <a:tcPr>
                    <a:lnL w="0">
                      <a:noFill/>
                    </a:lnL>
                    <a:lnR w="0">
                      <a:noFill/>
                    </a:lnR>
                    <a:lnT w="12700">
                      <a:solidFill>
                        <a:schemeClr val="tx1"/>
                      </a:solidFill>
                    </a:lnT>
                    <a:lnB w="12700">
                      <a:solidFill>
                        <a:schemeClr val="tx1"/>
                      </a:solidFill>
                    </a:lnB>
                    <a:noFill/>
                  </a:tcPr>
                </a:tc>
                <a:extLst>
                  <a:ext uri="{0D108BD9-81ED-4DB2-BD59-A6C34878D82A}">
                    <a16:rowId xmlns:a16="http://schemas.microsoft.com/office/drawing/2014/main" val="990113657"/>
                  </a:ext>
                </a:extLst>
              </a:tr>
              <a:tr h="571500">
                <a:tc>
                  <a:txBody>
                    <a:bodyPr/>
                    <a:lstStyle/>
                    <a:p>
                      <a:pPr lvl="0">
                        <a:buNone/>
                      </a:pPr>
                      <a:r>
                        <a:rPr lang="en-US" sz="1600" b="0"/>
                        <a:t>Benefits</a:t>
                      </a:r>
                    </a:p>
                    <a:p>
                      <a:pPr lvl="0">
                        <a:buNone/>
                      </a:pPr>
                      <a:r>
                        <a:rPr lang="en-US" sz="1600" b="0"/>
                        <a:t>Recommendations</a:t>
                      </a:r>
                    </a:p>
                  </a:txBody>
                  <a:tcPr>
                    <a:lnL w="0">
                      <a:noFill/>
                    </a:lnL>
                    <a:lnR w="0">
                      <a:noFill/>
                    </a:lnR>
                    <a:lnT w="12700">
                      <a:solidFill>
                        <a:schemeClr val="tx1"/>
                      </a:solidFill>
                    </a:lnT>
                    <a:lnB w="12700">
                      <a:solidFill>
                        <a:schemeClr val="tx1"/>
                      </a:solidFill>
                    </a:lnB>
                    <a:noFill/>
                  </a:tcPr>
                </a:tc>
                <a:tc>
                  <a:txBody>
                    <a:bodyPr/>
                    <a:lstStyle/>
                    <a:p>
                      <a:pPr lvl="0">
                        <a:buNone/>
                      </a:pPr>
                      <a:r>
                        <a:rPr lang="en-US" sz="1600" b="0"/>
                        <a:t>Matthew Bell</a:t>
                      </a:r>
                    </a:p>
                    <a:p>
                      <a:pPr lvl="0">
                        <a:buNone/>
                      </a:pPr>
                      <a:r>
                        <a:rPr lang="en-US" sz="1600" b="0"/>
                        <a:t>Sarah Hayes</a:t>
                      </a:r>
                    </a:p>
                  </a:txBody>
                  <a:tcPr>
                    <a:lnL w="0">
                      <a:noFill/>
                    </a:lnL>
                    <a:lnR w="0">
                      <a:noFill/>
                    </a:lnR>
                    <a:lnT w="12700">
                      <a:solidFill>
                        <a:schemeClr val="tx1"/>
                      </a:solidFill>
                    </a:lnT>
                    <a:lnB w="12700">
                      <a:solidFill>
                        <a:schemeClr val="tx1"/>
                      </a:solidFill>
                    </a:lnB>
                    <a:noFill/>
                  </a:tcPr>
                </a:tc>
                <a:extLst>
                  <a:ext uri="{0D108BD9-81ED-4DB2-BD59-A6C34878D82A}">
                    <a16:rowId xmlns:a16="http://schemas.microsoft.com/office/drawing/2014/main" val="2008038287"/>
                  </a:ext>
                </a:extLst>
              </a:tr>
              <a:tr h="332509">
                <a:tc>
                  <a:txBody>
                    <a:bodyPr/>
                    <a:lstStyle/>
                    <a:p>
                      <a:r>
                        <a:rPr lang="en-US" sz="1600" b="0"/>
                        <a:t>Q&amp;A </a:t>
                      </a:r>
                    </a:p>
                  </a:txBody>
                  <a:tcPr>
                    <a:lnL w="0">
                      <a:noFill/>
                    </a:lnL>
                    <a:lnR w="0">
                      <a:no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r>
                        <a:rPr lang="en-US" sz="1600" b="0"/>
                        <a:t>Panel</a:t>
                      </a:r>
                    </a:p>
                  </a:txBody>
                  <a:tcPr>
                    <a:lnL w="0">
                      <a:noFill/>
                    </a:lnL>
                    <a:lnR w="0">
                      <a:no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2680505827"/>
                  </a:ext>
                </a:extLst>
              </a:tr>
              <a:tr h="387927">
                <a:tc>
                  <a:txBody>
                    <a:bodyPr/>
                    <a:lstStyle/>
                    <a:p>
                      <a:r>
                        <a:rPr lang="en-US" sz="1600" b="0"/>
                        <a:t>Final reflections </a:t>
                      </a:r>
                    </a:p>
                  </a:txBody>
                  <a:tcPr>
                    <a:lnL w="0">
                      <a:noFill/>
                    </a:lnL>
                    <a:lnR w="0">
                      <a:noFill/>
                    </a:lnR>
                    <a:lnT w="12700">
                      <a:solidFill>
                        <a:schemeClr val="tx1"/>
                      </a:solidFill>
                    </a:lnT>
                    <a:lnB w="0">
                      <a:noFill/>
                    </a:lnB>
                    <a:noFill/>
                  </a:tcPr>
                </a:tc>
                <a:tc>
                  <a:txBody>
                    <a:bodyPr/>
                    <a:lstStyle/>
                    <a:p>
                      <a:r>
                        <a:rPr lang="en-US" sz="1600" b="0"/>
                        <a:t>Mark Enzer </a:t>
                      </a:r>
                    </a:p>
                  </a:txBody>
                  <a:tcPr>
                    <a:lnL w="0">
                      <a:noFill/>
                    </a:lnL>
                    <a:lnR w="0">
                      <a:noFill/>
                    </a:lnR>
                    <a:lnT w="12700">
                      <a:solidFill>
                        <a:schemeClr val="tx1"/>
                      </a:solidFill>
                    </a:lnT>
                    <a:lnB w="0">
                      <a:noFill/>
                    </a:lnB>
                    <a:noFill/>
                  </a:tcPr>
                </a:tc>
                <a:extLst>
                  <a:ext uri="{0D108BD9-81ED-4DB2-BD59-A6C34878D82A}">
                    <a16:rowId xmlns:a16="http://schemas.microsoft.com/office/drawing/2014/main" val="3584528363"/>
                  </a:ext>
                </a:extLst>
              </a:tr>
            </a:tbl>
          </a:graphicData>
        </a:graphic>
      </p:graphicFrame>
      <p:pic>
        <p:nvPicPr>
          <p:cNvPr id="6" name="Picture Placeholder 5">
            <a:extLst>
              <a:ext uri="{FF2B5EF4-FFF2-40B4-BE49-F238E27FC236}">
                <a16:creationId xmlns:a16="http://schemas.microsoft.com/office/drawing/2014/main" id="{1D3741FB-082C-4533-A251-82DC169F9662}"/>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096000" y="0"/>
            <a:ext cx="6096000" cy="6197600"/>
          </a:xfrm>
        </p:spPr>
      </p:pic>
      <p:sp>
        <p:nvSpPr>
          <p:cNvPr id="5" name="Slide Number Placeholder 4">
            <a:extLst>
              <a:ext uri="{FF2B5EF4-FFF2-40B4-BE49-F238E27FC236}">
                <a16:creationId xmlns:a16="http://schemas.microsoft.com/office/drawing/2014/main" id="{ABBD0B82-3AC3-457C-8C15-E2D3C8F93E20}"/>
              </a:ext>
            </a:extLst>
          </p:cNvPr>
          <p:cNvSpPr>
            <a:spLocks noGrp="1"/>
          </p:cNvSpPr>
          <p:nvPr>
            <p:ph type="sldNum" sz="quarter" idx="12"/>
          </p:nvPr>
        </p:nvSpPr>
        <p:spPr/>
        <p:txBody>
          <a:bodyPr/>
          <a:lstStyle/>
          <a:p>
            <a:fld id="{5B4A74C5-79B0-4340-9A8D-1CCBE3E8C644}" type="slidenum">
              <a:rPr lang="en-GB" smtClean="0"/>
              <a:t>3</a:t>
            </a:fld>
            <a:endParaRPr lang="en-GB"/>
          </a:p>
        </p:txBody>
      </p:sp>
      <p:sp>
        <p:nvSpPr>
          <p:cNvPr id="7" name="Date Placeholder 6">
            <a:extLst>
              <a:ext uri="{FF2B5EF4-FFF2-40B4-BE49-F238E27FC236}">
                <a16:creationId xmlns:a16="http://schemas.microsoft.com/office/drawing/2014/main" id="{DBF43400-1D4F-4EEA-AE93-9F95B847CB53}"/>
              </a:ext>
            </a:extLst>
          </p:cNvPr>
          <p:cNvSpPr>
            <a:spLocks noGrp="1"/>
          </p:cNvSpPr>
          <p:nvPr>
            <p:ph type="dt" sz="half" idx="10"/>
          </p:nvPr>
        </p:nvSpPr>
        <p:spPr/>
        <p:txBody>
          <a:bodyPr/>
          <a:lstStyle/>
          <a:p>
            <a:fld id="{CD99EE10-E06F-4F58-BD93-AF92337F696D}" type="datetime1">
              <a:rPr lang="en-GB" smtClean="0"/>
              <a:t>11/08/2022</a:t>
            </a:fld>
            <a:endParaRPr lang="en-GB"/>
          </a:p>
        </p:txBody>
      </p:sp>
    </p:spTree>
    <p:extLst>
      <p:ext uri="{BB962C8B-B14F-4D97-AF65-F5344CB8AC3E}">
        <p14:creationId xmlns:p14="http://schemas.microsoft.com/office/powerpoint/2010/main" val="33405833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C570C-44B0-49C2-AAEC-8BDF6E4B062B}"/>
              </a:ext>
            </a:extLst>
          </p:cNvPr>
          <p:cNvSpPr txBox="1"/>
          <p:nvPr/>
        </p:nvSpPr>
        <p:spPr>
          <a:xfrm>
            <a:off x="480238" y="4201632"/>
            <a:ext cx="4448950" cy="10941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3100" b="1"/>
              <a:t>Rachel Judson</a:t>
            </a:r>
          </a:p>
          <a:p>
            <a:pPr>
              <a:lnSpc>
                <a:spcPct val="90000"/>
              </a:lnSpc>
            </a:pPr>
            <a:r>
              <a:rPr lang="en-US" sz="2400">
                <a:cs typeface="Arial"/>
              </a:rPr>
              <a:t>CReDo Project Manager, </a:t>
            </a:r>
          </a:p>
          <a:p>
            <a:pPr>
              <a:lnSpc>
                <a:spcPct val="90000"/>
              </a:lnSpc>
            </a:pPr>
            <a:r>
              <a:rPr lang="en-US" sz="2400">
                <a:cs typeface="Arial"/>
              </a:rPr>
              <a:t>National Digital Twin </a:t>
            </a:r>
            <a:r>
              <a:rPr lang="en-US" sz="2400" err="1">
                <a:cs typeface="Arial"/>
              </a:rPr>
              <a:t>programme</a:t>
            </a:r>
            <a:endParaRPr lang="en-US" sz="2400">
              <a:cs typeface="Arial"/>
            </a:endParaRPr>
          </a:p>
        </p:txBody>
      </p:sp>
      <p:pic>
        <p:nvPicPr>
          <p:cNvPr id="6" name="Picture 5" descr="A person wearing glasses&#10;&#10;Description automatically generated with low confidence">
            <a:extLst>
              <a:ext uri="{FF2B5EF4-FFF2-40B4-BE49-F238E27FC236}">
                <a16:creationId xmlns:a16="http://schemas.microsoft.com/office/drawing/2014/main" id="{4160E23E-FE2D-4CD3-AEF1-82FBF1C4E6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88823" y="627992"/>
            <a:ext cx="3249905" cy="3267075"/>
          </a:xfrm>
          <a:prstGeom prst="rect">
            <a:avLst/>
          </a:prstGeom>
        </p:spPr>
      </p:pic>
      <p:sp>
        <p:nvSpPr>
          <p:cNvPr id="4" name="TextBox 3">
            <a:extLst>
              <a:ext uri="{FF2B5EF4-FFF2-40B4-BE49-F238E27FC236}">
                <a16:creationId xmlns:a16="http://schemas.microsoft.com/office/drawing/2014/main" id="{E72F1BAE-62F1-46A5-9817-9CED00C50931}"/>
              </a:ext>
            </a:extLst>
          </p:cNvPr>
          <p:cNvSpPr txBox="1"/>
          <p:nvPr/>
        </p:nvSpPr>
        <p:spPr>
          <a:xfrm>
            <a:off x="6933426" y="4201632"/>
            <a:ext cx="4448950" cy="14265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3100" b="1"/>
              <a:t>Holger Kessler </a:t>
            </a:r>
          </a:p>
          <a:p>
            <a:pPr>
              <a:lnSpc>
                <a:spcPct val="90000"/>
              </a:lnSpc>
            </a:pPr>
            <a:r>
              <a:rPr lang="en-US" sz="2400">
                <a:cs typeface="Arial"/>
              </a:rPr>
              <a:t>Geospatial Commission​</a:t>
            </a:r>
            <a:br>
              <a:rPr lang="en-US" sz="2400">
                <a:cs typeface="Arial"/>
              </a:rPr>
            </a:br>
            <a:r>
              <a:rPr lang="en-US" sz="2400">
                <a:cs typeface="Arial"/>
              </a:rPr>
              <a:t>NUAR Stakeholder and Comms Lead</a:t>
            </a:r>
          </a:p>
        </p:txBody>
      </p:sp>
      <p:pic>
        <p:nvPicPr>
          <p:cNvPr id="5" name="Picture 4" descr="A picture containing person, person, smiling, posing&#10;&#10;Description automatically generated">
            <a:extLst>
              <a:ext uri="{FF2B5EF4-FFF2-40B4-BE49-F238E27FC236}">
                <a16:creationId xmlns:a16="http://schemas.microsoft.com/office/drawing/2014/main" id="{AA480107-E1F0-4525-B725-666BDC72FF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6032" y="636577"/>
            <a:ext cx="2571841" cy="3249906"/>
          </a:xfrm>
          <a:prstGeom prst="rect">
            <a:avLst/>
          </a:prstGeom>
        </p:spPr>
      </p:pic>
    </p:spTree>
    <p:extLst>
      <p:ext uri="{BB962C8B-B14F-4D97-AF65-F5344CB8AC3E}">
        <p14:creationId xmlns:p14="http://schemas.microsoft.com/office/powerpoint/2010/main" val="47859142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16BB06-03D1-4FC8-8C2C-335BD48CFF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816" y="0"/>
            <a:ext cx="10894368" cy="6134472"/>
          </a:xfrm>
          <a:prstGeom prst="rect">
            <a:avLst/>
          </a:prstGeom>
        </p:spPr>
      </p:pic>
    </p:spTree>
    <p:extLst>
      <p:ext uri="{BB962C8B-B14F-4D97-AF65-F5344CB8AC3E}">
        <p14:creationId xmlns:p14="http://schemas.microsoft.com/office/powerpoint/2010/main" val="416068307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8709-7175-408D-BC53-996E44865D7A}"/>
              </a:ext>
            </a:extLst>
          </p:cNvPr>
          <p:cNvSpPr>
            <a:spLocks noGrp="1"/>
          </p:cNvSpPr>
          <p:nvPr>
            <p:ph type="title"/>
          </p:nvPr>
        </p:nvSpPr>
        <p:spPr/>
        <p:txBody>
          <a:bodyPr/>
          <a:lstStyle/>
          <a:p>
            <a:r>
              <a:rPr lang="en-US"/>
              <a:t>CReDo Lessons Learnt</a:t>
            </a:r>
            <a:endParaRPr lang="en-GB"/>
          </a:p>
        </p:txBody>
      </p:sp>
      <p:graphicFrame>
        <p:nvGraphicFramePr>
          <p:cNvPr id="4" name="Content Placeholder 3">
            <a:extLst>
              <a:ext uri="{FF2B5EF4-FFF2-40B4-BE49-F238E27FC236}">
                <a16:creationId xmlns:a16="http://schemas.microsoft.com/office/drawing/2014/main" id="{71D7E477-B0B3-46AF-A4BD-8073710BE010}"/>
              </a:ext>
            </a:extLst>
          </p:cNvPr>
          <p:cNvGraphicFramePr>
            <a:graphicFrameLocks noGrp="1"/>
          </p:cNvGraphicFramePr>
          <p:nvPr>
            <p:ph idx="1"/>
          </p:nvPr>
        </p:nvGraphicFramePr>
        <p:xfrm>
          <a:off x="323850" y="1663700"/>
          <a:ext cx="11544300"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a:extLst>
              <a:ext uri="{FF2B5EF4-FFF2-40B4-BE49-F238E27FC236}">
                <a16:creationId xmlns:a16="http://schemas.microsoft.com/office/drawing/2014/main" id="{D45D4E2C-1861-4622-B170-14A4AF8F3FE5}"/>
              </a:ext>
            </a:extLst>
          </p:cNvPr>
          <p:cNvGraphicFramePr>
            <a:graphicFrameLocks/>
          </p:cNvGraphicFramePr>
          <p:nvPr/>
        </p:nvGraphicFramePr>
        <p:xfrm>
          <a:off x="476250" y="1816100"/>
          <a:ext cx="11544300" cy="42862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3420799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8709-7175-408D-BC53-996E44865D7A}"/>
              </a:ext>
            </a:extLst>
          </p:cNvPr>
          <p:cNvSpPr>
            <a:spLocks noGrp="1"/>
          </p:cNvSpPr>
          <p:nvPr>
            <p:ph type="title"/>
          </p:nvPr>
        </p:nvSpPr>
        <p:spPr/>
        <p:txBody>
          <a:bodyPr/>
          <a:lstStyle/>
          <a:p>
            <a:r>
              <a:rPr lang="en-US"/>
              <a:t>CReDo Lessons Learnt</a:t>
            </a:r>
            <a:endParaRPr lang="en-GB"/>
          </a:p>
        </p:txBody>
      </p:sp>
      <p:graphicFrame>
        <p:nvGraphicFramePr>
          <p:cNvPr id="4" name="Content Placeholder 3">
            <a:extLst>
              <a:ext uri="{FF2B5EF4-FFF2-40B4-BE49-F238E27FC236}">
                <a16:creationId xmlns:a16="http://schemas.microsoft.com/office/drawing/2014/main" id="{71D7E477-B0B3-46AF-A4BD-8073710BE010}"/>
              </a:ext>
            </a:extLst>
          </p:cNvPr>
          <p:cNvGraphicFramePr>
            <a:graphicFrameLocks noGrp="1"/>
          </p:cNvGraphicFramePr>
          <p:nvPr>
            <p:ph idx="1"/>
          </p:nvPr>
        </p:nvGraphicFramePr>
        <p:xfrm>
          <a:off x="323850" y="1663700"/>
          <a:ext cx="11544300"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1808294-EBA0-476B-8E32-CD57512DFDD8}"/>
              </a:ext>
            </a:extLst>
          </p:cNvPr>
          <p:cNvSpPr txBox="1"/>
          <p:nvPr/>
        </p:nvSpPr>
        <p:spPr>
          <a:xfrm>
            <a:off x="323851" y="2039815"/>
            <a:ext cx="2771042" cy="1445847"/>
          </a:xfrm>
          <a:prstGeom prst="rect">
            <a:avLst/>
          </a:prstGeom>
          <a:noFill/>
        </p:spPr>
        <p:txBody>
          <a:bodyPr wrap="square" lIns="0" tIns="0" rIns="0" bIns="0" rtlCol="0">
            <a:noAutofit/>
          </a:bodyPr>
          <a:lstStyle/>
          <a:p>
            <a:pPr marL="285750" indent="-285750" algn="l">
              <a:lnSpc>
                <a:spcPct val="90000"/>
              </a:lnSpc>
              <a:buFont typeface="Arial" panose="020B0604020202020204" pitchFamily="34" charset="0"/>
              <a:buChar char="•"/>
            </a:pPr>
            <a:r>
              <a:rPr lang="en-US"/>
              <a:t>An extended  discovery period</a:t>
            </a:r>
          </a:p>
          <a:p>
            <a:pPr marL="285750" indent="-285750" algn="l">
              <a:lnSpc>
                <a:spcPct val="90000"/>
              </a:lnSpc>
              <a:buFont typeface="Arial" panose="020B0604020202020204" pitchFamily="34" charset="0"/>
              <a:buChar char="•"/>
            </a:pPr>
            <a:r>
              <a:rPr lang="en-US"/>
              <a:t>Data scoping with asset data providers and availability of suitable data models</a:t>
            </a:r>
            <a:endParaRPr lang="en-GB"/>
          </a:p>
        </p:txBody>
      </p:sp>
    </p:spTree>
    <p:extLst>
      <p:ext uri="{BB962C8B-B14F-4D97-AF65-F5344CB8AC3E}">
        <p14:creationId xmlns:p14="http://schemas.microsoft.com/office/powerpoint/2010/main" val="398731568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8709-7175-408D-BC53-996E44865D7A}"/>
              </a:ext>
            </a:extLst>
          </p:cNvPr>
          <p:cNvSpPr>
            <a:spLocks noGrp="1"/>
          </p:cNvSpPr>
          <p:nvPr>
            <p:ph type="title"/>
          </p:nvPr>
        </p:nvSpPr>
        <p:spPr/>
        <p:txBody>
          <a:bodyPr/>
          <a:lstStyle/>
          <a:p>
            <a:r>
              <a:rPr lang="en-US"/>
              <a:t>CReDo Lessons Learnt</a:t>
            </a:r>
            <a:endParaRPr lang="en-GB"/>
          </a:p>
        </p:txBody>
      </p:sp>
      <p:sp>
        <p:nvSpPr>
          <p:cNvPr id="3" name="TextBox 2">
            <a:extLst>
              <a:ext uri="{FF2B5EF4-FFF2-40B4-BE49-F238E27FC236}">
                <a16:creationId xmlns:a16="http://schemas.microsoft.com/office/drawing/2014/main" id="{C1808294-EBA0-476B-8E32-CD57512DFDD8}"/>
              </a:ext>
            </a:extLst>
          </p:cNvPr>
          <p:cNvSpPr txBox="1"/>
          <p:nvPr/>
        </p:nvSpPr>
        <p:spPr>
          <a:xfrm>
            <a:off x="507025" y="1285875"/>
            <a:ext cx="2771042" cy="1445847"/>
          </a:xfrm>
          <a:prstGeom prst="rect">
            <a:avLst/>
          </a:prstGeom>
          <a:noFill/>
        </p:spPr>
        <p:txBody>
          <a:bodyPr wrap="square" lIns="0" tIns="0" rIns="0" bIns="0" rtlCol="0">
            <a:noAutofit/>
          </a:bodyPr>
          <a:lstStyle/>
          <a:p>
            <a:pPr marL="285750" indent="-285750" algn="l">
              <a:lnSpc>
                <a:spcPct val="90000"/>
              </a:lnSpc>
              <a:buFont typeface="Arial" panose="020B0604020202020204" pitchFamily="34" charset="0"/>
              <a:buChar char="•"/>
            </a:pPr>
            <a:r>
              <a:rPr lang="en-US"/>
              <a:t>An extended  discovery period</a:t>
            </a:r>
          </a:p>
          <a:p>
            <a:pPr marL="285750" indent="-285750" algn="l">
              <a:lnSpc>
                <a:spcPct val="90000"/>
              </a:lnSpc>
              <a:buFont typeface="Arial" panose="020B0604020202020204" pitchFamily="34" charset="0"/>
              <a:buChar char="•"/>
            </a:pPr>
            <a:r>
              <a:rPr lang="en-US"/>
              <a:t>Data scoping with asset data providers and availability of suitable data models</a:t>
            </a:r>
            <a:endParaRPr lang="en-GB"/>
          </a:p>
        </p:txBody>
      </p:sp>
      <p:sp>
        <p:nvSpPr>
          <p:cNvPr id="5" name="TextBox 4">
            <a:extLst>
              <a:ext uri="{FF2B5EF4-FFF2-40B4-BE49-F238E27FC236}">
                <a16:creationId xmlns:a16="http://schemas.microsoft.com/office/drawing/2014/main" id="{07F6375C-AD99-4D49-AD7F-54547CDFAC29}"/>
              </a:ext>
            </a:extLst>
          </p:cNvPr>
          <p:cNvSpPr txBox="1"/>
          <p:nvPr/>
        </p:nvSpPr>
        <p:spPr>
          <a:xfrm>
            <a:off x="8987694" y="1285875"/>
            <a:ext cx="2771042" cy="1797539"/>
          </a:xfrm>
          <a:prstGeom prst="rect">
            <a:avLst/>
          </a:prstGeom>
          <a:noFill/>
        </p:spPr>
        <p:txBody>
          <a:bodyPr wrap="square" lIns="0" tIns="0" rIns="0" bIns="0" rtlCol="0">
            <a:noAutofit/>
          </a:bodyPr>
          <a:lstStyle/>
          <a:p>
            <a:pPr marL="285750" indent="-285750" algn="l">
              <a:lnSpc>
                <a:spcPct val="90000"/>
              </a:lnSpc>
              <a:buFont typeface="Arial" panose="020B0604020202020204" pitchFamily="34" charset="0"/>
              <a:buChar char="•"/>
            </a:pPr>
            <a:r>
              <a:rPr lang="en-US"/>
              <a:t>Defining the data required.</a:t>
            </a:r>
          </a:p>
          <a:p>
            <a:pPr marL="285750" indent="-285750" algn="l">
              <a:lnSpc>
                <a:spcPct val="90000"/>
              </a:lnSpc>
              <a:buFont typeface="Arial" panose="020B0604020202020204" pitchFamily="34" charset="0"/>
              <a:buChar char="•"/>
            </a:pPr>
            <a:r>
              <a:rPr lang="en-US"/>
              <a:t>Understanding the security required to enable the sharing of data.</a:t>
            </a:r>
          </a:p>
          <a:p>
            <a:pPr marL="285750" indent="-285750" algn="l">
              <a:lnSpc>
                <a:spcPct val="90000"/>
              </a:lnSpc>
              <a:buFont typeface="Arial" panose="020B0604020202020204" pitchFamily="34" charset="0"/>
              <a:buChar char="•"/>
            </a:pPr>
            <a:r>
              <a:rPr lang="en-US"/>
              <a:t>Understanding where to hold the data, how to work with the data, and who would have access to it.</a:t>
            </a:r>
          </a:p>
          <a:p>
            <a:pPr marL="285750" indent="-285750" algn="l">
              <a:lnSpc>
                <a:spcPct val="90000"/>
              </a:lnSpc>
              <a:buFont typeface="Arial" panose="020B0604020202020204" pitchFamily="34" charset="0"/>
              <a:buChar char="•"/>
            </a:pPr>
            <a:r>
              <a:rPr lang="en-US"/>
              <a:t>The data exploration </a:t>
            </a:r>
            <a:r>
              <a:rPr lang="en-US" err="1"/>
              <a:t>licence</a:t>
            </a:r>
            <a:r>
              <a:rPr lang="en-US"/>
              <a:t> that protected the arrangement.</a:t>
            </a:r>
          </a:p>
          <a:p>
            <a:pPr algn="l">
              <a:lnSpc>
                <a:spcPct val="90000"/>
              </a:lnSpc>
            </a:pPr>
            <a:endParaRPr lang="en-US"/>
          </a:p>
          <a:p>
            <a:pPr algn="l">
              <a:lnSpc>
                <a:spcPct val="90000"/>
              </a:lnSpc>
            </a:pPr>
            <a:endParaRPr lang="en-GB"/>
          </a:p>
        </p:txBody>
      </p:sp>
      <p:graphicFrame>
        <p:nvGraphicFramePr>
          <p:cNvPr id="9" name="Content Placeholder 3">
            <a:extLst>
              <a:ext uri="{FF2B5EF4-FFF2-40B4-BE49-F238E27FC236}">
                <a16:creationId xmlns:a16="http://schemas.microsoft.com/office/drawing/2014/main" id="{60E62E01-7FEC-4522-A8A3-A3050B1E96F7}"/>
              </a:ext>
            </a:extLst>
          </p:cNvPr>
          <p:cNvGraphicFramePr>
            <a:graphicFrameLocks noGrp="1"/>
          </p:cNvGraphicFramePr>
          <p:nvPr>
            <p:ph idx="1"/>
          </p:nvPr>
        </p:nvGraphicFramePr>
        <p:xfrm>
          <a:off x="323850" y="1663700"/>
          <a:ext cx="11544300"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7211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8709-7175-408D-BC53-996E44865D7A}"/>
              </a:ext>
            </a:extLst>
          </p:cNvPr>
          <p:cNvSpPr>
            <a:spLocks noGrp="1"/>
          </p:cNvSpPr>
          <p:nvPr>
            <p:ph type="title"/>
          </p:nvPr>
        </p:nvSpPr>
        <p:spPr/>
        <p:txBody>
          <a:bodyPr/>
          <a:lstStyle/>
          <a:p>
            <a:r>
              <a:rPr lang="en-US"/>
              <a:t>CReDo Lessons Learnt</a:t>
            </a:r>
            <a:endParaRPr lang="en-GB"/>
          </a:p>
        </p:txBody>
      </p:sp>
      <p:sp>
        <p:nvSpPr>
          <p:cNvPr id="3" name="TextBox 2">
            <a:extLst>
              <a:ext uri="{FF2B5EF4-FFF2-40B4-BE49-F238E27FC236}">
                <a16:creationId xmlns:a16="http://schemas.microsoft.com/office/drawing/2014/main" id="{C1808294-EBA0-476B-8E32-CD57512DFDD8}"/>
              </a:ext>
            </a:extLst>
          </p:cNvPr>
          <p:cNvSpPr txBox="1"/>
          <p:nvPr/>
        </p:nvSpPr>
        <p:spPr>
          <a:xfrm>
            <a:off x="507025" y="1285875"/>
            <a:ext cx="2771042" cy="1445847"/>
          </a:xfrm>
          <a:prstGeom prst="rect">
            <a:avLst/>
          </a:prstGeom>
          <a:noFill/>
        </p:spPr>
        <p:txBody>
          <a:bodyPr wrap="square" lIns="0" tIns="0" rIns="0" bIns="0" rtlCol="0">
            <a:noAutofit/>
          </a:bodyPr>
          <a:lstStyle/>
          <a:p>
            <a:pPr marL="285750" indent="-285750" algn="l">
              <a:lnSpc>
                <a:spcPct val="90000"/>
              </a:lnSpc>
              <a:buFont typeface="Arial" panose="020B0604020202020204" pitchFamily="34" charset="0"/>
              <a:buChar char="•"/>
            </a:pPr>
            <a:r>
              <a:rPr lang="en-US"/>
              <a:t>An extended  discovery period</a:t>
            </a:r>
          </a:p>
          <a:p>
            <a:pPr marL="285750" indent="-285750" algn="l">
              <a:lnSpc>
                <a:spcPct val="90000"/>
              </a:lnSpc>
              <a:buFont typeface="Arial" panose="020B0604020202020204" pitchFamily="34" charset="0"/>
              <a:buChar char="•"/>
            </a:pPr>
            <a:r>
              <a:rPr lang="en-US"/>
              <a:t>Data scoping with asset data providers and availability of suitable data models</a:t>
            </a:r>
            <a:endParaRPr lang="en-GB"/>
          </a:p>
        </p:txBody>
      </p:sp>
      <p:sp>
        <p:nvSpPr>
          <p:cNvPr id="5" name="TextBox 4">
            <a:extLst>
              <a:ext uri="{FF2B5EF4-FFF2-40B4-BE49-F238E27FC236}">
                <a16:creationId xmlns:a16="http://schemas.microsoft.com/office/drawing/2014/main" id="{07F6375C-AD99-4D49-AD7F-54547CDFAC29}"/>
              </a:ext>
            </a:extLst>
          </p:cNvPr>
          <p:cNvSpPr txBox="1"/>
          <p:nvPr/>
        </p:nvSpPr>
        <p:spPr>
          <a:xfrm>
            <a:off x="9081477" y="1664490"/>
            <a:ext cx="2771042" cy="3614371"/>
          </a:xfrm>
          <a:prstGeom prst="rect">
            <a:avLst/>
          </a:prstGeom>
          <a:noFill/>
        </p:spPr>
        <p:txBody>
          <a:bodyPr wrap="square" lIns="0" tIns="0" rIns="0" bIns="0" rtlCol="0">
            <a:noAutofit/>
          </a:bodyPr>
          <a:lstStyle/>
          <a:p>
            <a:pPr marL="285750" indent="-285750" algn="l">
              <a:lnSpc>
                <a:spcPct val="90000"/>
              </a:lnSpc>
              <a:buFont typeface="Arial" panose="020B0604020202020204" pitchFamily="34" charset="0"/>
              <a:buChar char="•"/>
            </a:pPr>
            <a:r>
              <a:rPr lang="en-US"/>
              <a:t>Defining the data required.</a:t>
            </a:r>
          </a:p>
          <a:p>
            <a:pPr marL="285750" indent="-285750" algn="l">
              <a:lnSpc>
                <a:spcPct val="90000"/>
              </a:lnSpc>
              <a:buFont typeface="Arial" panose="020B0604020202020204" pitchFamily="34" charset="0"/>
              <a:buChar char="•"/>
            </a:pPr>
            <a:r>
              <a:rPr lang="en-US"/>
              <a:t>Understanding the security required to enable the sharing of data.</a:t>
            </a:r>
          </a:p>
          <a:p>
            <a:pPr marL="285750" indent="-285750" algn="l">
              <a:lnSpc>
                <a:spcPct val="90000"/>
              </a:lnSpc>
              <a:buFont typeface="Arial" panose="020B0604020202020204" pitchFamily="34" charset="0"/>
              <a:buChar char="•"/>
            </a:pPr>
            <a:r>
              <a:rPr lang="en-US"/>
              <a:t>Understanding where to hold the data, how to work with the data, and who would have access to it.</a:t>
            </a:r>
          </a:p>
          <a:p>
            <a:pPr marL="285750" indent="-285750" algn="l">
              <a:lnSpc>
                <a:spcPct val="90000"/>
              </a:lnSpc>
              <a:buFont typeface="Arial" panose="020B0604020202020204" pitchFamily="34" charset="0"/>
              <a:buChar char="•"/>
            </a:pPr>
            <a:r>
              <a:rPr lang="en-US"/>
              <a:t>The data exploration </a:t>
            </a:r>
            <a:r>
              <a:rPr lang="en-US" err="1"/>
              <a:t>licence</a:t>
            </a:r>
            <a:r>
              <a:rPr lang="en-US"/>
              <a:t> that protected the arrangement.</a:t>
            </a:r>
          </a:p>
          <a:p>
            <a:pPr algn="l">
              <a:lnSpc>
                <a:spcPct val="90000"/>
              </a:lnSpc>
            </a:pPr>
            <a:endParaRPr lang="en-US"/>
          </a:p>
          <a:p>
            <a:pPr algn="l">
              <a:lnSpc>
                <a:spcPct val="90000"/>
              </a:lnSpc>
            </a:pPr>
            <a:endParaRPr lang="en-GB"/>
          </a:p>
        </p:txBody>
      </p:sp>
      <p:sp>
        <p:nvSpPr>
          <p:cNvPr id="6" name="TextBox 5">
            <a:extLst>
              <a:ext uri="{FF2B5EF4-FFF2-40B4-BE49-F238E27FC236}">
                <a16:creationId xmlns:a16="http://schemas.microsoft.com/office/drawing/2014/main" id="{13C40B1C-2053-46C7-BE73-CD6B646092AA}"/>
              </a:ext>
            </a:extLst>
          </p:cNvPr>
          <p:cNvSpPr txBox="1"/>
          <p:nvPr/>
        </p:nvSpPr>
        <p:spPr>
          <a:xfrm>
            <a:off x="507025" y="3751385"/>
            <a:ext cx="3580421" cy="2250830"/>
          </a:xfrm>
          <a:prstGeom prst="rect">
            <a:avLst/>
          </a:prstGeom>
          <a:noFill/>
        </p:spPr>
        <p:txBody>
          <a:bodyPr wrap="square" lIns="0" tIns="0" rIns="0" bIns="0" rtlCol="0">
            <a:noAutofit/>
          </a:bodyPr>
          <a:lstStyle/>
          <a:p>
            <a:pPr marL="285750" indent="-285750" algn="l">
              <a:lnSpc>
                <a:spcPct val="90000"/>
              </a:lnSpc>
              <a:buFont typeface="Arial" panose="020B0604020202020204" pitchFamily="34" charset="0"/>
              <a:buChar char="•"/>
            </a:pPr>
            <a:r>
              <a:rPr lang="en-US"/>
              <a:t>Develop set of synthetic data to facilitate discussion with internal and external stakeholders.</a:t>
            </a:r>
          </a:p>
          <a:p>
            <a:pPr marL="285750" indent="-285750" algn="l">
              <a:lnSpc>
                <a:spcPct val="90000"/>
              </a:lnSpc>
              <a:buFont typeface="Arial" panose="020B0604020202020204" pitchFamily="34" charset="0"/>
              <a:buChar char="•"/>
            </a:pPr>
            <a:r>
              <a:rPr lang="en-US"/>
              <a:t>Build comms collateral to demonstrate and explain technical delivery.</a:t>
            </a:r>
          </a:p>
          <a:p>
            <a:pPr marL="285750" indent="-285750" algn="l">
              <a:lnSpc>
                <a:spcPct val="90000"/>
              </a:lnSpc>
              <a:buFont typeface="Arial" panose="020B0604020202020204" pitchFamily="34" charset="0"/>
              <a:buChar char="•"/>
            </a:pPr>
            <a:r>
              <a:rPr lang="en-US"/>
              <a:t>Regular, engaging and open communications across stakeholders.</a:t>
            </a:r>
            <a:endParaRPr lang="en-GB"/>
          </a:p>
        </p:txBody>
      </p:sp>
      <p:graphicFrame>
        <p:nvGraphicFramePr>
          <p:cNvPr id="9" name="Content Placeholder 3">
            <a:extLst>
              <a:ext uri="{FF2B5EF4-FFF2-40B4-BE49-F238E27FC236}">
                <a16:creationId xmlns:a16="http://schemas.microsoft.com/office/drawing/2014/main" id="{F18B1402-2B20-4996-8E05-6E7FE9F48E86}"/>
              </a:ext>
            </a:extLst>
          </p:cNvPr>
          <p:cNvGraphicFramePr>
            <a:graphicFrameLocks/>
          </p:cNvGraphicFramePr>
          <p:nvPr/>
        </p:nvGraphicFramePr>
        <p:xfrm>
          <a:off x="323850" y="1663700"/>
          <a:ext cx="11544300"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08611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4EC8D4-7430-4F96-92F2-D9F1CA5ABC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990" y="125835"/>
            <a:ext cx="10654020" cy="6073416"/>
          </a:xfrm>
          <a:prstGeom prst="rect">
            <a:avLst/>
          </a:prstGeom>
        </p:spPr>
      </p:pic>
    </p:spTree>
    <p:extLst>
      <p:ext uri="{BB962C8B-B14F-4D97-AF65-F5344CB8AC3E}">
        <p14:creationId xmlns:p14="http://schemas.microsoft.com/office/powerpoint/2010/main" val="310461743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7F8413-D9CC-4FA1-8871-00532F9F6E30}"/>
              </a:ext>
            </a:extLst>
          </p:cNvPr>
          <p:cNvPicPr>
            <a:picLocks noChangeAspect="1"/>
          </p:cNvPicPr>
          <p:nvPr/>
        </p:nvPicPr>
        <p:blipFill>
          <a:blip r:embed="rId3"/>
          <a:stretch>
            <a:fillRect/>
          </a:stretch>
        </p:blipFill>
        <p:spPr>
          <a:xfrm>
            <a:off x="562272" y="125834"/>
            <a:ext cx="10737698" cy="6039955"/>
          </a:xfrm>
          <a:prstGeom prst="rect">
            <a:avLst/>
          </a:prstGeom>
        </p:spPr>
      </p:pic>
    </p:spTree>
    <p:extLst>
      <p:ext uri="{BB962C8B-B14F-4D97-AF65-F5344CB8AC3E}">
        <p14:creationId xmlns:p14="http://schemas.microsoft.com/office/powerpoint/2010/main" val="193240045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C570C-44B0-49C2-AAEC-8BDF6E4B062B}"/>
              </a:ext>
            </a:extLst>
          </p:cNvPr>
          <p:cNvSpPr txBox="1"/>
          <p:nvPr/>
        </p:nvSpPr>
        <p:spPr>
          <a:xfrm>
            <a:off x="480238" y="4201632"/>
            <a:ext cx="7554432" cy="7617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3100" b="1"/>
              <a:t>Matthew Bell</a:t>
            </a:r>
          </a:p>
          <a:p>
            <a:pPr>
              <a:lnSpc>
                <a:spcPct val="90000"/>
              </a:lnSpc>
            </a:pPr>
            <a:r>
              <a:rPr lang="en-US" sz="2400">
                <a:cs typeface="Arial"/>
              </a:rPr>
              <a:t>Director, Frontier Economics</a:t>
            </a:r>
          </a:p>
        </p:txBody>
      </p:sp>
      <p:pic>
        <p:nvPicPr>
          <p:cNvPr id="10" name="Picture 9" descr="A person with a beard&#10;&#10;Description automatically generated with low confidence">
            <a:extLst>
              <a:ext uri="{FF2B5EF4-FFF2-40B4-BE49-F238E27FC236}">
                <a16:creationId xmlns:a16="http://schemas.microsoft.com/office/drawing/2014/main" id="{F26ACFEF-F193-41F2-9F30-A7560BC96F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03112" y="2480293"/>
            <a:ext cx="3677092" cy="3442677"/>
          </a:xfrm>
          <a:prstGeom prst="rect">
            <a:avLst/>
          </a:prstGeom>
        </p:spPr>
      </p:pic>
    </p:spTree>
    <p:extLst>
      <p:ext uri="{BB962C8B-B14F-4D97-AF65-F5344CB8AC3E}">
        <p14:creationId xmlns:p14="http://schemas.microsoft.com/office/powerpoint/2010/main" val="275862305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0DAB-DADC-4E20-B1AA-F20C54218105}"/>
              </a:ext>
            </a:extLst>
          </p:cNvPr>
          <p:cNvSpPr>
            <a:spLocks noGrp="1"/>
          </p:cNvSpPr>
          <p:nvPr>
            <p:ph type="title"/>
            <p:custDataLst>
              <p:tags r:id="rId1"/>
            </p:custDataLst>
          </p:nvPr>
        </p:nvSpPr>
        <p:spPr>
          <a:xfrm>
            <a:off x="323999" y="433274"/>
            <a:ext cx="11544150" cy="993091"/>
          </a:xfrm>
        </p:spPr>
        <p:txBody>
          <a:bodyPr/>
          <a:lstStyle/>
          <a:p>
            <a:r>
              <a:rPr lang="en-GB"/>
              <a:t>What is the expected impact of CReDo?</a:t>
            </a:r>
          </a:p>
        </p:txBody>
      </p:sp>
      <p:pic>
        <p:nvPicPr>
          <p:cNvPr id="4" name="Picture 3">
            <a:extLst>
              <a:ext uri="{FF2B5EF4-FFF2-40B4-BE49-F238E27FC236}">
                <a16:creationId xmlns:a16="http://schemas.microsoft.com/office/drawing/2014/main" id="{89F4ACAA-6097-4D5C-B734-C0D962173D63}"/>
              </a:ext>
            </a:extLst>
          </p:cNvPr>
          <p:cNvPicPr>
            <a:picLocks noChangeAspect="1"/>
          </p:cNvPicPr>
          <p:nvPr/>
        </p:nvPicPr>
        <p:blipFill>
          <a:blip r:embed="rId3"/>
          <a:stretch>
            <a:fillRect/>
          </a:stretch>
        </p:blipFill>
        <p:spPr>
          <a:xfrm>
            <a:off x="9339131" y="420202"/>
            <a:ext cx="2752725" cy="1257300"/>
          </a:xfrm>
          <a:prstGeom prst="rect">
            <a:avLst/>
          </a:prstGeom>
        </p:spPr>
      </p:pic>
      <p:sp>
        <p:nvSpPr>
          <p:cNvPr id="16" name="Rectangle 15">
            <a:extLst>
              <a:ext uri="{FF2B5EF4-FFF2-40B4-BE49-F238E27FC236}">
                <a16:creationId xmlns:a16="http://schemas.microsoft.com/office/drawing/2014/main" id="{6109984E-790D-4CE7-824A-70DC84A6EADB}"/>
              </a:ext>
            </a:extLst>
          </p:cNvPr>
          <p:cNvSpPr/>
          <p:nvPr/>
        </p:nvSpPr>
        <p:spPr>
          <a:xfrm>
            <a:off x="379778" y="4269569"/>
            <a:ext cx="3600000" cy="46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b="1">
                <a:solidFill>
                  <a:schemeClr val="bg1"/>
                </a:solidFill>
              </a:rPr>
              <a:t>Flood resilience</a:t>
            </a:r>
          </a:p>
        </p:txBody>
      </p:sp>
      <p:sp>
        <p:nvSpPr>
          <p:cNvPr id="20" name="Rectangle 19">
            <a:extLst>
              <a:ext uri="{FF2B5EF4-FFF2-40B4-BE49-F238E27FC236}">
                <a16:creationId xmlns:a16="http://schemas.microsoft.com/office/drawing/2014/main" id="{CCA44738-6BB2-4E0E-B78A-AAD8BD14B16C}"/>
              </a:ext>
            </a:extLst>
          </p:cNvPr>
          <p:cNvSpPr/>
          <p:nvPr/>
        </p:nvSpPr>
        <p:spPr>
          <a:xfrm>
            <a:off x="9153901" y="4269569"/>
            <a:ext cx="2695199" cy="46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b="1">
                <a:solidFill>
                  <a:schemeClr val="bg1"/>
                </a:solidFill>
              </a:rPr>
              <a:t>Spillover impacts</a:t>
            </a:r>
          </a:p>
        </p:txBody>
      </p:sp>
      <p:sp>
        <p:nvSpPr>
          <p:cNvPr id="37" name="Rectangle 36">
            <a:extLst>
              <a:ext uri="{FF2B5EF4-FFF2-40B4-BE49-F238E27FC236}">
                <a16:creationId xmlns:a16="http://schemas.microsoft.com/office/drawing/2014/main" id="{505B3F07-DBBA-4D96-AF9E-C85DC40446DD}"/>
              </a:ext>
            </a:extLst>
          </p:cNvPr>
          <p:cNvSpPr/>
          <p:nvPr/>
        </p:nvSpPr>
        <p:spPr>
          <a:xfrm>
            <a:off x="4766839" y="4269569"/>
            <a:ext cx="3600000" cy="46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b="1">
                <a:solidFill>
                  <a:schemeClr val="bg1"/>
                </a:solidFill>
              </a:rPr>
              <a:t>Information Management Framework (IMF)</a:t>
            </a:r>
          </a:p>
        </p:txBody>
      </p:sp>
      <p:grpSp>
        <p:nvGrpSpPr>
          <p:cNvPr id="9" name="Group 8">
            <a:extLst>
              <a:ext uri="{FF2B5EF4-FFF2-40B4-BE49-F238E27FC236}">
                <a16:creationId xmlns:a16="http://schemas.microsoft.com/office/drawing/2014/main" id="{160BBBAE-E46A-4164-AB0C-8BF55B15A4C6}"/>
              </a:ext>
            </a:extLst>
          </p:cNvPr>
          <p:cNvGrpSpPr/>
          <p:nvPr/>
        </p:nvGrpSpPr>
        <p:grpSpPr>
          <a:xfrm>
            <a:off x="5123023" y="1981465"/>
            <a:ext cx="1921491" cy="1260000"/>
            <a:chOff x="59773" y="3306873"/>
            <a:chExt cx="1921491" cy="1260000"/>
          </a:xfrm>
        </p:grpSpPr>
        <p:sp>
          <p:nvSpPr>
            <p:cNvPr id="29" name="Rectangle 28">
              <a:extLst>
                <a:ext uri="{FF2B5EF4-FFF2-40B4-BE49-F238E27FC236}">
                  <a16:creationId xmlns:a16="http://schemas.microsoft.com/office/drawing/2014/main" id="{37FB2629-1C18-4D08-83C4-5904C5C610E9}"/>
                </a:ext>
              </a:extLst>
            </p:cNvPr>
            <p:cNvSpPr/>
            <p:nvPr/>
          </p:nvSpPr>
          <p:spPr>
            <a:xfrm>
              <a:off x="59773" y="3306873"/>
              <a:ext cx="1921491" cy="126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a:lnSpc>
                  <a:spcPct val="90000"/>
                </a:lnSpc>
              </a:pPr>
              <a:r>
                <a:rPr lang="en-GB" b="1">
                  <a:solidFill>
                    <a:schemeClr val="bg1"/>
                  </a:solidFill>
                </a:rPr>
                <a:t>Residential and business customers</a:t>
              </a:r>
            </a:p>
          </p:txBody>
        </p:sp>
        <p:pic>
          <p:nvPicPr>
            <p:cNvPr id="41" name="Graphic 40" descr="House with solid fill">
              <a:extLst>
                <a:ext uri="{FF2B5EF4-FFF2-40B4-BE49-F238E27FC236}">
                  <a16:creationId xmlns:a16="http://schemas.microsoft.com/office/drawing/2014/main" id="{97715C83-12D9-4C84-8680-55FE8A1386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3944" y="4041600"/>
              <a:ext cx="440838" cy="440838"/>
            </a:xfrm>
            <a:prstGeom prst="rect">
              <a:avLst/>
            </a:prstGeom>
          </p:spPr>
        </p:pic>
        <p:pic>
          <p:nvPicPr>
            <p:cNvPr id="42" name="Graphic 41" descr="Factory with solid fill">
              <a:extLst>
                <a:ext uri="{FF2B5EF4-FFF2-40B4-BE49-F238E27FC236}">
                  <a16:creationId xmlns:a16="http://schemas.microsoft.com/office/drawing/2014/main" id="{0D957B2A-77D3-4A19-A5A7-86546CDF4EB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0518" y="4091388"/>
              <a:ext cx="391050" cy="391050"/>
            </a:xfrm>
            <a:prstGeom prst="rect">
              <a:avLst/>
            </a:prstGeom>
          </p:spPr>
        </p:pic>
      </p:grpSp>
      <p:grpSp>
        <p:nvGrpSpPr>
          <p:cNvPr id="12" name="Group 11">
            <a:extLst>
              <a:ext uri="{FF2B5EF4-FFF2-40B4-BE49-F238E27FC236}">
                <a16:creationId xmlns:a16="http://schemas.microsoft.com/office/drawing/2014/main" id="{73B50A16-AB9E-4E66-B574-E9A2CE22F46F}"/>
              </a:ext>
            </a:extLst>
          </p:cNvPr>
          <p:cNvGrpSpPr/>
          <p:nvPr/>
        </p:nvGrpSpPr>
        <p:grpSpPr>
          <a:xfrm>
            <a:off x="8168115" y="1981465"/>
            <a:ext cx="1921491" cy="1260000"/>
            <a:chOff x="55506" y="4662053"/>
            <a:chExt cx="1921491" cy="1260000"/>
          </a:xfrm>
        </p:grpSpPr>
        <p:sp>
          <p:nvSpPr>
            <p:cNvPr id="30" name="Rectangle 29">
              <a:extLst>
                <a:ext uri="{FF2B5EF4-FFF2-40B4-BE49-F238E27FC236}">
                  <a16:creationId xmlns:a16="http://schemas.microsoft.com/office/drawing/2014/main" id="{85EF4FF7-F10A-43AF-820E-1C70FFA8C9EC}"/>
                </a:ext>
              </a:extLst>
            </p:cNvPr>
            <p:cNvSpPr/>
            <p:nvPr/>
          </p:nvSpPr>
          <p:spPr>
            <a:xfrm>
              <a:off x="55506" y="4662053"/>
              <a:ext cx="1921491" cy="126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a:lnSpc>
                  <a:spcPct val="90000"/>
                </a:lnSpc>
              </a:pPr>
              <a:r>
                <a:rPr lang="en-GB" b="1">
                  <a:solidFill>
                    <a:schemeClr val="bg1"/>
                  </a:solidFill>
                </a:rPr>
                <a:t>Wider society</a:t>
              </a:r>
            </a:p>
          </p:txBody>
        </p:sp>
        <p:pic>
          <p:nvPicPr>
            <p:cNvPr id="43" name="Graphic 42" descr="Group of women with solid fill">
              <a:extLst>
                <a:ext uri="{FF2B5EF4-FFF2-40B4-BE49-F238E27FC236}">
                  <a16:creationId xmlns:a16="http://schemas.microsoft.com/office/drawing/2014/main" id="{01515E4F-DBCD-432C-AB99-F79055DAD19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95" y="5250799"/>
              <a:ext cx="497173" cy="497173"/>
            </a:xfrm>
            <a:prstGeom prst="rect">
              <a:avLst/>
            </a:prstGeom>
          </p:spPr>
        </p:pic>
      </p:grpSp>
      <p:grpSp>
        <p:nvGrpSpPr>
          <p:cNvPr id="8" name="Group 7">
            <a:extLst>
              <a:ext uri="{FF2B5EF4-FFF2-40B4-BE49-F238E27FC236}">
                <a16:creationId xmlns:a16="http://schemas.microsoft.com/office/drawing/2014/main" id="{BCB8CFDD-188F-406E-A30F-C18091EEFDDC}"/>
              </a:ext>
            </a:extLst>
          </p:cNvPr>
          <p:cNvGrpSpPr/>
          <p:nvPr/>
        </p:nvGrpSpPr>
        <p:grpSpPr>
          <a:xfrm>
            <a:off x="2075778" y="1981465"/>
            <a:ext cx="1923644" cy="1260000"/>
            <a:chOff x="57621" y="1963250"/>
            <a:chExt cx="1923644" cy="1260000"/>
          </a:xfrm>
        </p:grpSpPr>
        <p:sp>
          <p:nvSpPr>
            <p:cNvPr id="28" name="Rectangle 27">
              <a:extLst>
                <a:ext uri="{FF2B5EF4-FFF2-40B4-BE49-F238E27FC236}">
                  <a16:creationId xmlns:a16="http://schemas.microsoft.com/office/drawing/2014/main" id="{3C36DC73-A14C-4997-83B7-2B92DF894016}"/>
                </a:ext>
              </a:extLst>
            </p:cNvPr>
            <p:cNvSpPr/>
            <p:nvPr/>
          </p:nvSpPr>
          <p:spPr>
            <a:xfrm>
              <a:off x="59773" y="1963250"/>
              <a:ext cx="1921492" cy="126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a:lnSpc>
                  <a:spcPct val="90000"/>
                </a:lnSpc>
              </a:pPr>
              <a:r>
                <a:rPr lang="en-GB" b="1">
                  <a:solidFill>
                    <a:schemeClr val="bg1"/>
                  </a:solidFill>
                </a:rPr>
                <a:t>Asset operators</a:t>
              </a:r>
            </a:p>
          </p:txBody>
        </p:sp>
        <p:pic>
          <p:nvPicPr>
            <p:cNvPr id="40" name="Graphic 39" descr="Electric Tower with solid fill">
              <a:extLst>
                <a:ext uri="{FF2B5EF4-FFF2-40B4-BE49-F238E27FC236}">
                  <a16:creationId xmlns:a16="http://schemas.microsoft.com/office/drawing/2014/main" id="{FE572CB4-F15D-4AEE-BD84-04B7C4DAF35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397522" y="2570129"/>
              <a:ext cx="467141" cy="467141"/>
            </a:xfrm>
            <a:prstGeom prst="rect">
              <a:avLst/>
            </a:prstGeom>
          </p:spPr>
        </p:pic>
        <p:pic>
          <p:nvPicPr>
            <p:cNvPr id="5" name="Graphic 4" descr="Telephone with solid fill">
              <a:extLst>
                <a:ext uri="{FF2B5EF4-FFF2-40B4-BE49-F238E27FC236}">
                  <a16:creationId xmlns:a16="http://schemas.microsoft.com/office/drawing/2014/main" id="{67DF75BF-78DE-481B-A62C-787EA104F752}"/>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7621" y="2508408"/>
              <a:ext cx="548500" cy="548500"/>
            </a:xfrm>
            <a:prstGeom prst="rect">
              <a:avLst/>
            </a:prstGeom>
          </p:spPr>
        </p:pic>
        <p:pic>
          <p:nvPicPr>
            <p:cNvPr id="7" name="Graphic 6" descr="Leaky Tap with solid fill">
              <a:extLst>
                <a:ext uri="{FF2B5EF4-FFF2-40B4-BE49-F238E27FC236}">
                  <a16:creationId xmlns:a16="http://schemas.microsoft.com/office/drawing/2014/main" id="{C38785B7-2B3B-4987-9BEA-E3E1BDBB7F20}"/>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81979" y="2562994"/>
              <a:ext cx="548500" cy="548500"/>
            </a:xfrm>
            <a:prstGeom prst="rect">
              <a:avLst/>
            </a:prstGeom>
          </p:spPr>
        </p:pic>
      </p:grpSp>
    </p:spTree>
    <p:extLst>
      <p:ext uri="{BB962C8B-B14F-4D97-AF65-F5344CB8AC3E}">
        <p14:creationId xmlns:p14="http://schemas.microsoft.com/office/powerpoint/2010/main" val="7072897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08FA-5F2A-4A07-B3B0-0AC3B9FF4FA0}"/>
              </a:ext>
            </a:extLst>
          </p:cNvPr>
          <p:cNvSpPr>
            <a:spLocks noGrp="1"/>
          </p:cNvSpPr>
          <p:nvPr>
            <p:ph type="title"/>
          </p:nvPr>
        </p:nvSpPr>
        <p:spPr/>
        <p:txBody>
          <a:bodyPr/>
          <a:lstStyle/>
          <a:p>
            <a:r>
              <a:rPr lang="en-GB"/>
              <a:t>Housekeeping</a:t>
            </a:r>
            <a:endParaRPr lang="en-US"/>
          </a:p>
        </p:txBody>
      </p:sp>
      <p:pic>
        <p:nvPicPr>
          <p:cNvPr id="6" name="Picture Placeholder 5" descr="A picture containing tree, outdoor&#10;&#10;Description automatically generated">
            <a:extLst>
              <a:ext uri="{FF2B5EF4-FFF2-40B4-BE49-F238E27FC236}">
                <a16:creationId xmlns:a16="http://schemas.microsoft.com/office/drawing/2014/main" id="{1D3741FB-082C-4533-A251-82DC169F9662}"/>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096000" y="0"/>
            <a:ext cx="6096000" cy="6197600"/>
          </a:xfrm>
        </p:spPr>
      </p:pic>
      <p:sp>
        <p:nvSpPr>
          <p:cNvPr id="5" name="Slide Number Placeholder 4">
            <a:extLst>
              <a:ext uri="{FF2B5EF4-FFF2-40B4-BE49-F238E27FC236}">
                <a16:creationId xmlns:a16="http://schemas.microsoft.com/office/drawing/2014/main" id="{ABBD0B82-3AC3-457C-8C15-E2D3C8F93E20}"/>
              </a:ext>
            </a:extLst>
          </p:cNvPr>
          <p:cNvSpPr>
            <a:spLocks noGrp="1"/>
          </p:cNvSpPr>
          <p:nvPr>
            <p:ph type="sldNum" sz="quarter" idx="12"/>
          </p:nvPr>
        </p:nvSpPr>
        <p:spPr/>
        <p:txBody>
          <a:bodyPr/>
          <a:lstStyle/>
          <a:p>
            <a:fld id="{5B4A74C5-79B0-4340-9A8D-1CCBE3E8C644}" type="slidenum">
              <a:rPr lang="en-GB" smtClean="0"/>
              <a:t>4</a:t>
            </a:fld>
            <a:endParaRPr lang="en-GB"/>
          </a:p>
        </p:txBody>
      </p:sp>
      <p:sp>
        <p:nvSpPr>
          <p:cNvPr id="7" name="Date Placeholder 6">
            <a:extLst>
              <a:ext uri="{FF2B5EF4-FFF2-40B4-BE49-F238E27FC236}">
                <a16:creationId xmlns:a16="http://schemas.microsoft.com/office/drawing/2014/main" id="{DBF43400-1D4F-4EEA-AE93-9F95B847CB53}"/>
              </a:ext>
            </a:extLst>
          </p:cNvPr>
          <p:cNvSpPr>
            <a:spLocks noGrp="1"/>
          </p:cNvSpPr>
          <p:nvPr>
            <p:ph type="dt" sz="half" idx="10"/>
          </p:nvPr>
        </p:nvSpPr>
        <p:spPr/>
        <p:txBody>
          <a:bodyPr/>
          <a:lstStyle/>
          <a:p>
            <a:fld id="{CD99EE10-E06F-4F58-BD93-AF92337F696D}" type="datetime1">
              <a:rPr lang="en-GB" smtClean="0"/>
              <a:t>11/08/2022</a:t>
            </a:fld>
            <a:endParaRPr lang="en-GB"/>
          </a:p>
        </p:txBody>
      </p:sp>
      <p:sp>
        <p:nvSpPr>
          <p:cNvPr id="4" name="Content Placeholder 3">
            <a:extLst>
              <a:ext uri="{FF2B5EF4-FFF2-40B4-BE49-F238E27FC236}">
                <a16:creationId xmlns:a16="http://schemas.microsoft.com/office/drawing/2014/main" id="{CA86F3C8-F142-4DC7-86A2-AB31DEB76825}"/>
              </a:ext>
            </a:extLst>
          </p:cNvPr>
          <p:cNvSpPr>
            <a:spLocks noGrp="1"/>
          </p:cNvSpPr>
          <p:nvPr>
            <p:ph idx="1"/>
          </p:nvPr>
        </p:nvSpPr>
        <p:spPr>
          <a:xfrm>
            <a:off x="324000" y="1664493"/>
            <a:ext cx="5534249" cy="4285457"/>
          </a:xfrm>
        </p:spPr>
        <p:txBody>
          <a:bodyPr/>
          <a:lstStyle/>
          <a:p>
            <a:pPr marL="285750" indent="-285750">
              <a:buChar char="•"/>
            </a:pPr>
            <a:r>
              <a:rPr lang="en-US" sz="2400">
                <a:cs typeface="Arial"/>
              </a:rPr>
              <a:t>Use Q&amp;A function rather than the chat to ask questions</a:t>
            </a:r>
          </a:p>
          <a:p>
            <a:pPr marL="285750" indent="-285750">
              <a:spcAft>
                <a:spcPts val="1998"/>
              </a:spcAft>
              <a:buChar char="•"/>
            </a:pPr>
            <a:r>
              <a:rPr lang="en-US" sz="2400">
                <a:cs typeface="Arial"/>
              </a:rPr>
              <a:t>A recording will be shared publicly</a:t>
            </a:r>
          </a:p>
          <a:p>
            <a:pPr marL="285750" indent="-285750">
              <a:spcAft>
                <a:spcPts val="1998"/>
              </a:spcAft>
              <a:buChar char="•"/>
            </a:pPr>
            <a:r>
              <a:rPr lang="en-US" sz="2400">
                <a:cs typeface="Arial"/>
              </a:rPr>
              <a:t>Follow along and post your thoughts using #CReDo and #NDTprogramme</a:t>
            </a:r>
          </a:p>
          <a:p>
            <a:pPr marL="285750" indent="-285750">
              <a:spcAft>
                <a:spcPts val="1998"/>
              </a:spcAft>
              <a:buChar char="•"/>
            </a:pPr>
            <a:endParaRPr lang="en-US" sz="2400">
              <a:cs typeface="Arial"/>
            </a:endParaRPr>
          </a:p>
        </p:txBody>
      </p:sp>
    </p:spTree>
    <p:extLst>
      <p:ext uri="{BB962C8B-B14F-4D97-AF65-F5344CB8AC3E}">
        <p14:creationId xmlns:p14="http://schemas.microsoft.com/office/powerpoint/2010/main" val="419806154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0DAB-DADC-4E20-B1AA-F20C54218105}"/>
              </a:ext>
            </a:extLst>
          </p:cNvPr>
          <p:cNvSpPr>
            <a:spLocks noGrp="1"/>
          </p:cNvSpPr>
          <p:nvPr>
            <p:ph type="title"/>
            <p:custDataLst>
              <p:tags r:id="rId1"/>
            </p:custDataLst>
          </p:nvPr>
        </p:nvSpPr>
        <p:spPr>
          <a:xfrm>
            <a:off x="323999" y="433274"/>
            <a:ext cx="11544150" cy="993091"/>
          </a:xfrm>
        </p:spPr>
        <p:txBody>
          <a:bodyPr/>
          <a:lstStyle/>
          <a:p>
            <a:r>
              <a:rPr lang="en-GB"/>
              <a:t>What is the expected impact of CReDo?</a:t>
            </a:r>
          </a:p>
        </p:txBody>
      </p:sp>
      <p:pic>
        <p:nvPicPr>
          <p:cNvPr id="4" name="Picture 3">
            <a:extLst>
              <a:ext uri="{FF2B5EF4-FFF2-40B4-BE49-F238E27FC236}">
                <a16:creationId xmlns:a16="http://schemas.microsoft.com/office/drawing/2014/main" id="{89F4ACAA-6097-4D5C-B734-C0D962173D63}"/>
              </a:ext>
            </a:extLst>
          </p:cNvPr>
          <p:cNvPicPr>
            <a:picLocks noChangeAspect="1"/>
          </p:cNvPicPr>
          <p:nvPr/>
        </p:nvPicPr>
        <p:blipFill>
          <a:blip r:embed="rId3"/>
          <a:stretch>
            <a:fillRect/>
          </a:stretch>
        </p:blipFill>
        <p:spPr>
          <a:xfrm>
            <a:off x="9339131" y="420202"/>
            <a:ext cx="2752725" cy="1257300"/>
          </a:xfrm>
          <a:prstGeom prst="rect">
            <a:avLst/>
          </a:prstGeom>
        </p:spPr>
      </p:pic>
      <p:sp>
        <p:nvSpPr>
          <p:cNvPr id="15" name="Rectangle 14">
            <a:extLst>
              <a:ext uri="{FF2B5EF4-FFF2-40B4-BE49-F238E27FC236}">
                <a16:creationId xmlns:a16="http://schemas.microsoft.com/office/drawing/2014/main" id="{7E0F2955-05FE-4E73-AAA4-B59FB17F0EDE}"/>
              </a:ext>
            </a:extLst>
          </p:cNvPr>
          <p:cNvSpPr/>
          <p:nvPr/>
        </p:nvSpPr>
        <p:spPr>
          <a:xfrm>
            <a:off x="2062571" y="1658450"/>
            <a:ext cx="3600000" cy="126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285750" indent="-285750">
              <a:lnSpc>
                <a:spcPct val="90000"/>
              </a:lnSpc>
              <a:buFont typeface="Arial" panose="020B0604020202020204" pitchFamily="34" charset="0"/>
              <a:buChar char="•"/>
            </a:pPr>
            <a:r>
              <a:rPr lang="en-GB" sz="1600">
                <a:solidFill>
                  <a:schemeClr val="tx1"/>
                </a:solidFill>
              </a:rPr>
              <a:t>More efficient/effective </a:t>
            </a:r>
            <a:r>
              <a:rPr lang="en-GB" sz="1600" b="1">
                <a:solidFill>
                  <a:schemeClr val="tx1"/>
                </a:solidFill>
              </a:rPr>
              <a:t>investment</a:t>
            </a:r>
          </a:p>
          <a:p>
            <a:pPr marL="285750" indent="-285750">
              <a:lnSpc>
                <a:spcPct val="90000"/>
              </a:lnSpc>
              <a:buFont typeface="Arial" panose="020B0604020202020204" pitchFamily="34" charset="0"/>
              <a:buChar char="•"/>
            </a:pPr>
            <a:r>
              <a:rPr lang="en-GB" sz="1600">
                <a:solidFill>
                  <a:schemeClr val="tx1"/>
                </a:solidFill>
              </a:rPr>
              <a:t>More efficient/effective </a:t>
            </a:r>
            <a:r>
              <a:rPr lang="en-GB" sz="1600" b="1">
                <a:solidFill>
                  <a:schemeClr val="tx1"/>
                </a:solidFill>
              </a:rPr>
              <a:t>response </a:t>
            </a:r>
          </a:p>
          <a:p>
            <a:pPr marL="285750" indent="-285750">
              <a:lnSpc>
                <a:spcPct val="90000"/>
              </a:lnSpc>
              <a:buFont typeface="Arial" panose="020B0604020202020204" pitchFamily="34" charset="0"/>
              <a:buChar char="•"/>
            </a:pPr>
            <a:r>
              <a:rPr lang="en-GB" sz="1600">
                <a:solidFill>
                  <a:schemeClr val="tx1"/>
                </a:solidFill>
              </a:rPr>
              <a:t>Lower repair costs and </a:t>
            </a:r>
            <a:r>
              <a:rPr lang="en-GB" sz="1600" b="1">
                <a:solidFill>
                  <a:schemeClr val="tx1"/>
                </a:solidFill>
              </a:rPr>
              <a:t>regulatory penalties</a:t>
            </a:r>
          </a:p>
          <a:p>
            <a:pPr>
              <a:lnSpc>
                <a:spcPct val="90000"/>
              </a:lnSpc>
            </a:pPr>
            <a:endParaRPr lang="en-GB" sz="1600" b="1">
              <a:solidFill>
                <a:schemeClr val="tx1"/>
              </a:solidFill>
            </a:endParaRPr>
          </a:p>
        </p:txBody>
      </p:sp>
      <p:sp>
        <p:nvSpPr>
          <p:cNvPr id="16" name="Rectangle 15">
            <a:extLst>
              <a:ext uri="{FF2B5EF4-FFF2-40B4-BE49-F238E27FC236}">
                <a16:creationId xmlns:a16="http://schemas.microsoft.com/office/drawing/2014/main" id="{6109984E-790D-4CE7-824A-70DC84A6EADB}"/>
              </a:ext>
            </a:extLst>
          </p:cNvPr>
          <p:cNvSpPr/>
          <p:nvPr/>
        </p:nvSpPr>
        <p:spPr>
          <a:xfrm>
            <a:off x="2062571" y="1127505"/>
            <a:ext cx="3600000" cy="46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b="1">
                <a:solidFill>
                  <a:schemeClr val="bg1"/>
                </a:solidFill>
              </a:rPr>
              <a:t>Flood resilience</a:t>
            </a:r>
          </a:p>
        </p:txBody>
      </p:sp>
      <p:sp>
        <p:nvSpPr>
          <p:cNvPr id="19" name="Rectangle 18">
            <a:extLst>
              <a:ext uri="{FF2B5EF4-FFF2-40B4-BE49-F238E27FC236}">
                <a16:creationId xmlns:a16="http://schemas.microsoft.com/office/drawing/2014/main" id="{1D4936B6-F014-4E49-9A59-663C49204EB0}"/>
              </a:ext>
            </a:extLst>
          </p:cNvPr>
          <p:cNvSpPr/>
          <p:nvPr/>
        </p:nvSpPr>
        <p:spPr>
          <a:xfrm>
            <a:off x="9458701" y="3746100"/>
            <a:ext cx="2695199" cy="194984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285750" indent="-285750">
              <a:lnSpc>
                <a:spcPct val="90000"/>
              </a:lnSpc>
              <a:buFont typeface="Arial" panose="020B0604020202020204" pitchFamily="34" charset="0"/>
              <a:buChar char="•"/>
            </a:pPr>
            <a:r>
              <a:rPr lang="en-GB" sz="1600">
                <a:solidFill>
                  <a:schemeClr val="tx1"/>
                </a:solidFill>
              </a:rPr>
              <a:t>Improved modelling and forecasting capabilities (e.g. hydrology, climate change models)</a:t>
            </a:r>
          </a:p>
          <a:p>
            <a:pPr marL="285750" indent="-285750">
              <a:lnSpc>
                <a:spcPct val="90000"/>
              </a:lnSpc>
              <a:buFont typeface="Arial" panose="020B0604020202020204" pitchFamily="34" charset="0"/>
              <a:buChar char="•"/>
            </a:pPr>
            <a:r>
              <a:rPr lang="en-GB" sz="1600">
                <a:solidFill>
                  <a:schemeClr val="tx1"/>
                </a:solidFill>
              </a:rPr>
              <a:t>Open data</a:t>
            </a:r>
          </a:p>
          <a:p>
            <a:pPr marL="285750" indent="-285750">
              <a:lnSpc>
                <a:spcPct val="90000"/>
              </a:lnSpc>
              <a:buFont typeface="Arial" panose="020B0604020202020204" pitchFamily="34" charset="0"/>
              <a:buChar char="•"/>
            </a:pPr>
            <a:r>
              <a:rPr lang="en-GB" sz="1600">
                <a:solidFill>
                  <a:schemeClr val="tx1"/>
                </a:solidFill>
              </a:rPr>
              <a:t>Help developers planning for new housing</a:t>
            </a:r>
          </a:p>
        </p:txBody>
      </p:sp>
      <p:sp>
        <p:nvSpPr>
          <p:cNvPr id="20" name="Rectangle 19">
            <a:extLst>
              <a:ext uri="{FF2B5EF4-FFF2-40B4-BE49-F238E27FC236}">
                <a16:creationId xmlns:a16="http://schemas.microsoft.com/office/drawing/2014/main" id="{CCA44738-6BB2-4E0E-B78A-AAD8BD14B16C}"/>
              </a:ext>
            </a:extLst>
          </p:cNvPr>
          <p:cNvSpPr/>
          <p:nvPr/>
        </p:nvSpPr>
        <p:spPr>
          <a:xfrm>
            <a:off x="9458701" y="3231443"/>
            <a:ext cx="2695199" cy="46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b="1">
                <a:solidFill>
                  <a:schemeClr val="bg1"/>
                </a:solidFill>
              </a:rPr>
              <a:t>Spillover impacts</a:t>
            </a:r>
          </a:p>
        </p:txBody>
      </p:sp>
      <p:sp>
        <p:nvSpPr>
          <p:cNvPr id="26" name="Rectangle 25">
            <a:extLst>
              <a:ext uri="{FF2B5EF4-FFF2-40B4-BE49-F238E27FC236}">
                <a16:creationId xmlns:a16="http://schemas.microsoft.com/office/drawing/2014/main" id="{63DC2926-57C5-4192-B9A0-6CC1E06E55AC}"/>
              </a:ext>
            </a:extLst>
          </p:cNvPr>
          <p:cNvSpPr/>
          <p:nvPr/>
        </p:nvSpPr>
        <p:spPr>
          <a:xfrm>
            <a:off x="2062571" y="3002073"/>
            <a:ext cx="3600000" cy="126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285750" indent="-285750">
              <a:lnSpc>
                <a:spcPct val="90000"/>
              </a:lnSpc>
              <a:buFont typeface="Arial" panose="020B0604020202020204" pitchFamily="34" charset="0"/>
              <a:buChar char="•"/>
            </a:pPr>
            <a:r>
              <a:rPr lang="en-GB" sz="1600">
                <a:solidFill>
                  <a:schemeClr val="tx1"/>
                </a:solidFill>
              </a:rPr>
              <a:t>Fewer </a:t>
            </a:r>
            <a:r>
              <a:rPr lang="en-GB" sz="1600" b="1">
                <a:solidFill>
                  <a:schemeClr val="tx1"/>
                </a:solidFill>
              </a:rPr>
              <a:t>disruptions</a:t>
            </a:r>
          </a:p>
          <a:p>
            <a:pPr marL="285750" indent="-285750">
              <a:lnSpc>
                <a:spcPct val="90000"/>
              </a:lnSpc>
              <a:buFont typeface="Arial" panose="020B0604020202020204" pitchFamily="34" charset="0"/>
              <a:buChar char="•"/>
            </a:pPr>
            <a:r>
              <a:rPr lang="en-GB" sz="1600">
                <a:solidFill>
                  <a:schemeClr val="tx1"/>
                </a:solidFill>
              </a:rPr>
              <a:t>Smaller </a:t>
            </a:r>
            <a:r>
              <a:rPr lang="en-GB" sz="1600" b="1">
                <a:solidFill>
                  <a:schemeClr val="tx1"/>
                </a:solidFill>
              </a:rPr>
              <a:t>loss of income/revenue</a:t>
            </a:r>
          </a:p>
          <a:p>
            <a:pPr marL="285750" indent="-285750">
              <a:lnSpc>
                <a:spcPct val="90000"/>
              </a:lnSpc>
              <a:buFont typeface="Arial" panose="020B0604020202020204" pitchFamily="34" charset="0"/>
              <a:buChar char="•"/>
            </a:pPr>
            <a:r>
              <a:rPr lang="en-GB" sz="1600" b="1">
                <a:solidFill>
                  <a:schemeClr val="tx1"/>
                </a:solidFill>
              </a:rPr>
              <a:t>Avoided injuries</a:t>
            </a:r>
          </a:p>
        </p:txBody>
      </p:sp>
      <p:sp>
        <p:nvSpPr>
          <p:cNvPr id="27" name="Rectangle 26">
            <a:extLst>
              <a:ext uri="{FF2B5EF4-FFF2-40B4-BE49-F238E27FC236}">
                <a16:creationId xmlns:a16="http://schemas.microsoft.com/office/drawing/2014/main" id="{3C5B6DE3-5E7F-41D5-B89C-5D179503C4EB}"/>
              </a:ext>
            </a:extLst>
          </p:cNvPr>
          <p:cNvSpPr/>
          <p:nvPr/>
        </p:nvSpPr>
        <p:spPr>
          <a:xfrm>
            <a:off x="2062571" y="4357252"/>
            <a:ext cx="3600000" cy="13386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285750" indent="-285750">
              <a:lnSpc>
                <a:spcPct val="90000"/>
              </a:lnSpc>
              <a:buFont typeface="Arial" panose="020B0604020202020204" pitchFamily="34" charset="0"/>
              <a:buChar char="•"/>
            </a:pPr>
            <a:r>
              <a:rPr lang="en-GB" sz="1600">
                <a:solidFill>
                  <a:schemeClr val="tx1"/>
                </a:solidFill>
              </a:rPr>
              <a:t>Increased resilience of supply for </a:t>
            </a:r>
            <a:r>
              <a:rPr lang="en-GB" sz="1600" b="1">
                <a:solidFill>
                  <a:schemeClr val="tx1"/>
                </a:solidFill>
              </a:rPr>
              <a:t>essential infrastructure</a:t>
            </a:r>
          </a:p>
          <a:p>
            <a:pPr marL="285750" indent="-285750">
              <a:lnSpc>
                <a:spcPct val="90000"/>
              </a:lnSpc>
              <a:buFont typeface="Arial" panose="020B0604020202020204" pitchFamily="34" charset="0"/>
              <a:buChar char="•"/>
            </a:pPr>
            <a:r>
              <a:rPr lang="en-GB" sz="1600">
                <a:solidFill>
                  <a:schemeClr val="tx1"/>
                </a:solidFill>
              </a:rPr>
              <a:t>Improved understanding of </a:t>
            </a:r>
            <a:r>
              <a:rPr lang="en-GB" sz="1600" b="1">
                <a:solidFill>
                  <a:schemeClr val="tx1"/>
                </a:solidFill>
              </a:rPr>
              <a:t>infrastructure interdependencies</a:t>
            </a:r>
          </a:p>
          <a:p>
            <a:pPr marL="285750" indent="-285750">
              <a:lnSpc>
                <a:spcPct val="90000"/>
              </a:lnSpc>
              <a:buFont typeface="Arial" panose="020B0604020202020204" pitchFamily="34" charset="0"/>
              <a:buChar char="•"/>
            </a:pPr>
            <a:r>
              <a:rPr lang="en-GB" sz="1600" b="1">
                <a:solidFill>
                  <a:schemeClr val="tx1"/>
                </a:solidFill>
              </a:rPr>
              <a:t>Inward investment</a:t>
            </a:r>
          </a:p>
        </p:txBody>
      </p:sp>
      <p:sp>
        <p:nvSpPr>
          <p:cNvPr id="36" name="Rectangle 35">
            <a:extLst>
              <a:ext uri="{FF2B5EF4-FFF2-40B4-BE49-F238E27FC236}">
                <a16:creationId xmlns:a16="http://schemas.microsoft.com/office/drawing/2014/main" id="{DD7C366F-D800-4ABA-A6E8-5099C8D0139D}"/>
              </a:ext>
            </a:extLst>
          </p:cNvPr>
          <p:cNvSpPr/>
          <p:nvPr/>
        </p:nvSpPr>
        <p:spPr>
          <a:xfrm>
            <a:off x="5796657" y="1658450"/>
            <a:ext cx="3600000" cy="126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285750" indent="-285750">
              <a:lnSpc>
                <a:spcPct val="90000"/>
              </a:lnSpc>
              <a:buFont typeface="Arial" panose="020B0604020202020204" pitchFamily="34" charset="0"/>
              <a:buChar char="•"/>
            </a:pPr>
            <a:r>
              <a:rPr lang="en-GB" sz="1600">
                <a:solidFill>
                  <a:schemeClr val="tx1"/>
                </a:solidFill>
              </a:rPr>
              <a:t>More efficient/effective to </a:t>
            </a:r>
            <a:r>
              <a:rPr lang="en-GB" sz="1600" b="1">
                <a:solidFill>
                  <a:schemeClr val="tx1"/>
                </a:solidFill>
              </a:rPr>
              <a:t>share information</a:t>
            </a:r>
            <a:r>
              <a:rPr lang="en-GB" sz="1600">
                <a:solidFill>
                  <a:schemeClr val="tx1"/>
                </a:solidFill>
              </a:rPr>
              <a:t> within and between organisations</a:t>
            </a:r>
            <a:endParaRPr lang="en-GB" sz="1600" b="1">
              <a:solidFill>
                <a:schemeClr val="tx1"/>
              </a:solidFill>
            </a:endParaRPr>
          </a:p>
          <a:p>
            <a:pPr marL="285750" indent="-285750">
              <a:lnSpc>
                <a:spcPct val="90000"/>
              </a:lnSpc>
              <a:buFont typeface="Arial" panose="020B0604020202020204" pitchFamily="34" charset="0"/>
              <a:buChar char="•"/>
            </a:pPr>
            <a:r>
              <a:rPr lang="en-GB" sz="1600">
                <a:solidFill>
                  <a:schemeClr val="tx1"/>
                </a:solidFill>
              </a:rPr>
              <a:t>Better decision making</a:t>
            </a:r>
          </a:p>
          <a:p>
            <a:pPr>
              <a:lnSpc>
                <a:spcPct val="90000"/>
              </a:lnSpc>
            </a:pPr>
            <a:endParaRPr lang="en-GB" sz="1600" b="1">
              <a:solidFill>
                <a:schemeClr val="tx1"/>
              </a:solidFill>
            </a:endParaRPr>
          </a:p>
        </p:txBody>
      </p:sp>
      <p:sp>
        <p:nvSpPr>
          <p:cNvPr id="37" name="Rectangle 36">
            <a:extLst>
              <a:ext uri="{FF2B5EF4-FFF2-40B4-BE49-F238E27FC236}">
                <a16:creationId xmlns:a16="http://schemas.microsoft.com/office/drawing/2014/main" id="{505B3F07-DBBA-4D96-AF9E-C85DC40446DD}"/>
              </a:ext>
            </a:extLst>
          </p:cNvPr>
          <p:cNvSpPr/>
          <p:nvPr/>
        </p:nvSpPr>
        <p:spPr>
          <a:xfrm>
            <a:off x="5796657" y="1127505"/>
            <a:ext cx="3600000" cy="46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b="1">
                <a:solidFill>
                  <a:schemeClr val="bg1"/>
                </a:solidFill>
              </a:rPr>
              <a:t>Information Management Framework (IMF)</a:t>
            </a:r>
          </a:p>
        </p:txBody>
      </p:sp>
      <p:sp>
        <p:nvSpPr>
          <p:cNvPr id="38" name="Rectangle 37">
            <a:extLst>
              <a:ext uri="{FF2B5EF4-FFF2-40B4-BE49-F238E27FC236}">
                <a16:creationId xmlns:a16="http://schemas.microsoft.com/office/drawing/2014/main" id="{158756D5-EAB6-4D8C-925E-D1C4533DCD10}"/>
              </a:ext>
            </a:extLst>
          </p:cNvPr>
          <p:cNvSpPr/>
          <p:nvPr/>
        </p:nvSpPr>
        <p:spPr>
          <a:xfrm>
            <a:off x="5796657" y="3002073"/>
            <a:ext cx="3600000" cy="126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a:lnSpc>
                <a:spcPct val="90000"/>
              </a:lnSpc>
            </a:pPr>
            <a:r>
              <a:rPr lang="en-GB" sz="1600">
                <a:solidFill>
                  <a:schemeClr val="tx1"/>
                </a:solidFill>
              </a:rPr>
              <a:t>Better decision making may result in:</a:t>
            </a:r>
          </a:p>
          <a:p>
            <a:pPr marL="285750" indent="-285750">
              <a:lnSpc>
                <a:spcPct val="90000"/>
              </a:lnSpc>
              <a:buFont typeface="Arial" panose="020B0604020202020204" pitchFamily="34" charset="0"/>
              <a:buChar char="•"/>
            </a:pPr>
            <a:r>
              <a:rPr lang="en-GB" sz="1600">
                <a:solidFill>
                  <a:schemeClr val="tx1"/>
                </a:solidFill>
              </a:rPr>
              <a:t>Improved </a:t>
            </a:r>
            <a:r>
              <a:rPr lang="en-GB" sz="1600" b="1">
                <a:solidFill>
                  <a:schemeClr val="tx1"/>
                </a:solidFill>
              </a:rPr>
              <a:t>quality of service</a:t>
            </a:r>
          </a:p>
          <a:p>
            <a:pPr marL="285750" indent="-285750">
              <a:lnSpc>
                <a:spcPct val="90000"/>
              </a:lnSpc>
              <a:buFont typeface="Arial" panose="020B0604020202020204" pitchFamily="34" charset="0"/>
              <a:buChar char="•"/>
            </a:pPr>
            <a:r>
              <a:rPr lang="en-GB" sz="1600">
                <a:solidFill>
                  <a:schemeClr val="tx1"/>
                </a:solidFill>
              </a:rPr>
              <a:t>Increased </a:t>
            </a:r>
            <a:r>
              <a:rPr lang="en-GB" sz="1600" b="1">
                <a:solidFill>
                  <a:schemeClr val="tx1"/>
                </a:solidFill>
              </a:rPr>
              <a:t>value for money</a:t>
            </a:r>
          </a:p>
        </p:txBody>
      </p:sp>
      <p:sp>
        <p:nvSpPr>
          <p:cNvPr id="39" name="Rectangle 38">
            <a:extLst>
              <a:ext uri="{FF2B5EF4-FFF2-40B4-BE49-F238E27FC236}">
                <a16:creationId xmlns:a16="http://schemas.microsoft.com/office/drawing/2014/main" id="{58449E21-04AD-48A8-8204-CD630310DE6D}"/>
              </a:ext>
            </a:extLst>
          </p:cNvPr>
          <p:cNvSpPr/>
          <p:nvPr/>
        </p:nvSpPr>
        <p:spPr>
          <a:xfrm>
            <a:off x="5796657" y="4357252"/>
            <a:ext cx="3600000" cy="13386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285750" indent="-285750">
              <a:lnSpc>
                <a:spcPct val="90000"/>
              </a:lnSpc>
              <a:buFont typeface="Arial" panose="020B0604020202020204" pitchFamily="34" charset="0"/>
              <a:buChar char="•"/>
            </a:pPr>
            <a:r>
              <a:rPr lang="en-GB" sz="1600">
                <a:solidFill>
                  <a:schemeClr val="tx1"/>
                </a:solidFill>
              </a:rPr>
              <a:t>More efficient to </a:t>
            </a:r>
            <a:r>
              <a:rPr lang="en-GB" sz="1600" b="1">
                <a:solidFill>
                  <a:schemeClr val="tx1"/>
                </a:solidFill>
              </a:rPr>
              <a:t>scale digital twins</a:t>
            </a:r>
          </a:p>
          <a:p>
            <a:pPr marL="285750" indent="-285750">
              <a:lnSpc>
                <a:spcPct val="90000"/>
              </a:lnSpc>
              <a:buFont typeface="Arial" panose="020B0604020202020204" pitchFamily="34" charset="0"/>
              <a:buChar char="•"/>
            </a:pPr>
            <a:r>
              <a:rPr lang="en-GB" sz="1600" b="1">
                <a:solidFill>
                  <a:schemeClr val="tx1"/>
                </a:solidFill>
              </a:rPr>
              <a:t>Improved collaboration </a:t>
            </a:r>
            <a:r>
              <a:rPr lang="en-GB" sz="1600">
                <a:solidFill>
                  <a:schemeClr val="tx1"/>
                </a:solidFill>
              </a:rPr>
              <a:t>across sectors</a:t>
            </a:r>
          </a:p>
          <a:p>
            <a:pPr marL="285750" indent="-285750">
              <a:lnSpc>
                <a:spcPct val="90000"/>
              </a:lnSpc>
              <a:buFont typeface="Arial" panose="020B0604020202020204" pitchFamily="34" charset="0"/>
              <a:buChar char="•"/>
            </a:pPr>
            <a:endParaRPr lang="en-GB" sz="1600">
              <a:solidFill>
                <a:schemeClr val="tx1"/>
              </a:solidFill>
            </a:endParaRPr>
          </a:p>
        </p:txBody>
      </p:sp>
      <p:grpSp>
        <p:nvGrpSpPr>
          <p:cNvPr id="9" name="Group 8">
            <a:extLst>
              <a:ext uri="{FF2B5EF4-FFF2-40B4-BE49-F238E27FC236}">
                <a16:creationId xmlns:a16="http://schemas.microsoft.com/office/drawing/2014/main" id="{160BBBAE-E46A-4164-AB0C-8BF55B15A4C6}"/>
              </a:ext>
            </a:extLst>
          </p:cNvPr>
          <p:cNvGrpSpPr/>
          <p:nvPr/>
        </p:nvGrpSpPr>
        <p:grpSpPr>
          <a:xfrm>
            <a:off x="59773" y="3002073"/>
            <a:ext cx="1921491" cy="1260000"/>
            <a:chOff x="59773" y="3306873"/>
            <a:chExt cx="1921491" cy="1260000"/>
          </a:xfrm>
        </p:grpSpPr>
        <p:sp>
          <p:nvSpPr>
            <p:cNvPr id="29" name="Rectangle 28">
              <a:extLst>
                <a:ext uri="{FF2B5EF4-FFF2-40B4-BE49-F238E27FC236}">
                  <a16:creationId xmlns:a16="http://schemas.microsoft.com/office/drawing/2014/main" id="{37FB2629-1C18-4D08-83C4-5904C5C610E9}"/>
                </a:ext>
              </a:extLst>
            </p:cNvPr>
            <p:cNvSpPr/>
            <p:nvPr/>
          </p:nvSpPr>
          <p:spPr>
            <a:xfrm>
              <a:off x="59773" y="3306873"/>
              <a:ext cx="1921491" cy="126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a:lnSpc>
                  <a:spcPct val="90000"/>
                </a:lnSpc>
              </a:pPr>
              <a:r>
                <a:rPr lang="en-GB" b="1">
                  <a:solidFill>
                    <a:schemeClr val="bg1"/>
                  </a:solidFill>
                </a:rPr>
                <a:t>Residential and business customers</a:t>
              </a:r>
            </a:p>
          </p:txBody>
        </p:sp>
        <p:pic>
          <p:nvPicPr>
            <p:cNvPr id="41" name="Graphic 40" descr="House with solid fill">
              <a:extLst>
                <a:ext uri="{FF2B5EF4-FFF2-40B4-BE49-F238E27FC236}">
                  <a16:creationId xmlns:a16="http://schemas.microsoft.com/office/drawing/2014/main" id="{97715C83-12D9-4C84-8680-55FE8A1386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3944" y="4041600"/>
              <a:ext cx="440838" cy="440838"/>
            </a:xfrm>
            <a:prstGeom prst="rect">
              <a:avLst/>
            </a:prstGeom>
          </p:spPr>
        </p:pic>
        <p:pic>
          <p:nvPicPr>
            <p:cNvPr id="42" name="Graphic 41" descr="Factory with solid fill">
              <a:extLst>
                <a:ext uri="{FF2B5EF4-FFF2-40B4-BE49-F238E27FC236}">
                  <a16:creationId xmlns:a16="http://schemas.microsoft.com/office/drawing/2014/main" id="{0D957B2A-77D3-4A19-A5A7-86546CDF4EB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0518" y="4091388"/>
              <a:ext cx="391050" cy="391050"/>
            </a:xfrm>
            <a:prstGeom prst="rect">
              <a:avLst/>
            </a:prstGeom>
          </p:spPr>
        </p:pic>
      </p:grpSp>
      <p:grpSp>
        <p:nvGrpSpPr>
          <p:cNvPr id="12" name="Group 11">
            <a:extLst>
              <a:ext uri="{FF2B5EF4-FFF2-40B4-BE49-F238E27FC236}">
                <a16:creationId xmlns:a16="http://schemas.microsoft.com/office/drawing/2014/main" id="{73B50A16-AB9E-4E66-B574-E9A2CE22F46F}"/>
              </a:ext>
            </a:extLst>
          </p:cNvPr>
          <p:cNvGrpSpPr/>
          <p:nvPr/>
        </p:nvGrpSpPr>
        <p:grpSpPr>
          <a:xfrm>
            <a:off x="55506" y="4357252"/>
            <a:ext cx="1921491" cy="1338697"/>
            <a:chOff x="55506" y="4662053"/>
            <a:chExt cx="1921491" cy="1260000"/>
          </a:xfrm>
        </p:grpSpPr>
        <p:sp>
          <p:nvSpPr>
            <p:cNvPr id="30" name="Rectangle 29">
              <a:extLst>
                <a:ext uri="{FF2B5EF4-FFF2-40B4-BE49-F238E27FC236}">
                  <a16:creationId xmlns:a16="http://schemas.microsoft.com/office/drawing/2014/main" id="{85EF4FF7-F10A-43AF-820E-1C70FFA8C9EC}"/>
                </a:ext>
              </a:extLst>
            </p:cNvPr>
            <p:cNvSpPr/>
            <p:nvPr/>
          </p:nvSpPr>
          <p:spPr>
            <a:xfrm>
              <a:off x="55506" y="4662053"/>
              <a:ext cx="1921491" cy="126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a:lnSpc>
                  <a:spcPct val="90000"/>
                </a:lnSpc>
              </a:pPr>
              <a:r>
                <a:rPr lang="en-GB" b="1">
                  <a:solidFill>
                    <a:schemeClr val="bg1"/>
                  </a:solidFill>
                </a:rPr>
                <a:t>Wider society</a:t>
              </a:r>
            </a:p>
          </p:txBody>
        </p:sp>
        <p:pic>
          <p:nvPicPr>
            <p:cNvPr id="43" name="Graphic 42" descr="Group of women with solid fill">
              <a:extLst>
                <a:ext uri="{FF2B5EF4-FFF2-40B4-BE49-F238E27FC236}">
                  <a16:creationId xmlns:a16="http://schemas.microsoft.com/office/drawing/2014/main" id="{01515E4F-DBCD-432C-AB99-F79055DAD19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95" y="5250799"/>
              <a:ext cx="497173" cy="497173"/>
            </a:xfrm>
            <a:prstGeom prst="rect">
              <a:avLst/>
            </a:prstGeom>
          </p:spPr>
        </p:pic>
      </p:grpSp>
      <p:grpSp>
        <p:nvGrpSpPr>
          <p:cNvPr id="8" name="Group 7">
            <a:extLst>
              <a:ext uri="{FF2B5EF4-FFF2-40B4-BE49-F238E27FC236}">
                <a16:creationId xmlns:a16="http://schemas.microsoft.com/office/drawing/2014/main" id="{BCB8CFDD-188F-406E-A30F-C18091EEFDDC}"/>
              </a:ext>
            </a:extLst>
          </p:cNvPr>
          <p:cNvGrpSpPr/>
          <p:nvPr/>
        </p:nvGrpSpPr>
        <p:grpSpPr>
          <a:xfrm>
            <a:off x="57621" y="1658450"/>
            <a:ext cx="1923644" cy="1260000"/>
            <a:chOff x="57621" y="1963250"/>
            <a:chExt cx="1923644" cy="1260000"/>
          </a:xfrm>
        </p:grpSpPr>
        <p:sp>
          <p:nvSpPr>
            <p:cNvPr id="28" name="Rectangle 27">
              <a:extLst>
                <a:ext uri="{FF2B5EF4-FFF2-40B4-BE49-F238E27FC236}">
                  <a16:creationId xmlns:a16="http://schemas.microsoft.com/office/drawing/2014/main" id="{3C36DC73-A14C-4997-83B7-2B92DF894016}"/>
                </a:ext>
              </a:extLst>
            </p:cNvPr>
            <p:cNvSpPr/>
            <p:nvPr/>
          </p:nvSpPr>
          <p:spPr>
            <a:xfrm>
              <a:off x="59773" y="1963250"/>
              <a:ext cx="1921492" cy="126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a:lnSpc>
                  <a:spcPct val="90000"/>
                </a:lnSpc>
              </a:pPr>
              <a:r>
                <a:rPr lang="en-GB" b="1">
                  <a:solidFill>
                    <a:schemeClr val="bg1"/>
                  </a:solidFill>
                </a:rPr>
                <a:t>Asset operators</a:t>
              </a:r>
            </a:p>
          </p:txBody>
        </p:sp>
        <p:pic>
          <p:nvPicPr>
            <p:cNvPr id="40" name="Graphic 39" descr="Electric Tower with solid fill">
              <a:extLst>
                <a:ext uri="{FF2B5EF4-FFF2-40B4-BE49-F238E27FC236}">
                  <a16:creationId xmlns:a16="http://schemas.microsoft.com/office/drawing/2014/main" id="{FE572CB4-F15D-4AEE-BD84-04B7C4DAF35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397522" y="2570129"/>
              <a:ext cx="467141" cy="467141"/>
            </a:xfrm>
            <a:prstGeom prst="rect">
              <a:avLst/>
            </a:prstGeom>
          </p:spPr>
        </p:pic>
        <p:pic>
          <p:nvPicPr>
            <p:cNvPr id="5" name="Graphic 4" descr="Telephone with solid fill">
              <a:extLst>
                <a:ext uri="{FF2B5EF4-FFF2-40B4-BE49-F238E27FC236}">
                  <a16:creationId xmlns:a16="http://schemas.microsoft.com/office/drawing/2014/main" id="{67DF75BF-78DE-481B-A62C-787EA104F752}"/>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7621" y="2508408"/>
              <a:ext cx="548500" cy="548500"/>
            </a:xfrm>
            <a:prstGeom prst="rect">
              <a:avLst/>
            </a:prstGeom>
          </p:spPr>
        </p:pic>
        <p:pic>
          <p:nvPicPr>
            <p:cNvPr id="7" name="Graphic 6" descr="Leaky Tap with solid fill">
              <a:extLst>
                <a:ext uri="{FF2B5EF4-FFF2-40B4-BE49-F238E27FC236}">
                  <a16:creationId xmlns:a16="http://schemas.microsoft.com/office/drawing/2014/main" id="{C38785B7-2B3B-4987-9BEA-E3E1BDBB7F20}"/>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81979" y="2562994"/>
              <a:ext cx="548500" cy="548500"/>
            </a:xfrm>
            <a:prstGeom prst="rect">
              <a:avLst/>
            </a:prstGeom>
          </p:spPr>
        </p:pic>
      </p:grpSp>
      <p:sp>
        <p:nvSpPr>
          <p:cNvPr id="3" name="Speech Bubble: Rectangle 2">
            <a:extLst>
              <a:ext uri="{FF2B5EF4-FFF2-40B4-BE49-F238E27FC236}">
                <a16:creationId xmlns:a16="http://schemas.microsoft.com/office/drawing/2014/main" id="{FDEAC0E9-2297-4124-9B2E-86E96C852304}"/>
              </a:ext>
            </a:extLst>
          </p:cNvPr>
          <p:cNvSpPr/>
          <p:nvPr/>
        </p:nvSpPr>
        <p:spPr>
          <a:xfrm>
            <a:off x="2062571" y="5876437"/>
            <a:ext cx="7334086" cy="468000"/>
          </a:xfrm>
          <a:prstGeom prst="wedgeRectCallout">
            <a:avLst>
              <a:gd name="adj1" fmla="val -40434"/>
              <a:gd name="adj2" fmla="val -3112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a:solidFill>
                  <a:schemeClr val="bg1"/>
                </a:solidFill>
              </a:rPr>
              <a:t>Social and environmental benefits</a:t>
            </a:r>
          </a:p>
        </p:txBody>
      </p:sp>
      <p:grpSp>
        <p:nvGrpSpPr>
          <p:cNvPr id="11" name="Group 10">
            <a:extLst>
              <a:ext uri="{FF2B5EF4-FFF2-40B4-BE49-F238E27FC236}">
                <a16:creationId xmlns:a16="http://schemas.microsoft.com/office/drawing/2014/main" id="{6E7B5978-0965-4831-99A1-E3C71AF83CE6}"/>
              </a:ext>
            </a:extLst>
          </p:cNvPr>
          <p:cNvGrpSpPr/>
          <p:nvPr/>
        </p:nvGrpSpPr>
        <p:grpSpPr>
          <a:xfrm>
            <a:off x="4420879" y="5543062"/>
            <a:ext cx="2617470" cy="304800"/>
            <a:chOff x="4463416" y="5847862"/>
            <a:chExt cx="2617470" cy="304800"/>
          </a:xfrm>
        </p:grpSpPr>
        <p:sp>
          <p:nvSpPr>
            <p:cNvPr id="10" name="Arrow: Down 9">
              <a:extLst>
                <a:ext uri="{FF2B5EF4-FFF2-40B4-BE49-F238E27FC236}">
                  <a16:creationId xmlns:a16="http://schemas.microsoft.com/office/drawing/2014/main" id="{3C5B051E-4A9E-4FB7-9CB2-466824D9E665}"/>
                </a:ext>
              </a:extLst>
            </p:cNvPr>
            <p:cNvSpPr/>
            <p:nvPr/>
          </p:nvSpPr>
          <p:spPr>
            <a:xfrm>
              <a:off x="4463416" y="5847862"/>
              <a:ext cx="647700" cy="304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34" name="Arrow: Down 33">
              <a:extLst>
                <a:ext uri="{FF2B5EF4-FFF2-40B4-BE49-F238E27FC236}">
                  <a16:creationId xmlns:a16="http://schemas.microsoft.com/office/drawing/2014/main" id="{A363D4F4-185F-4F79-8116-EA4915350833}"/>
                </a:ext>
              </a:extLst>
            </p:cNvPr>
            <p:cNvSpPr/>
            <p:nvPr/>
          </p:nvSpPr>
          <p:spPr>
            <a:xfrm>
              <a:off x="6433186" y="5847862"/>
              <a:ext cx="647700" cy="304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spTree>
    <p:extLst>
      <p:ext uri="{BB962C8B-B14F-4D97-AF65-F5344CB8AC3E}">
        <p14:creationId xmlns:p14="http://schemas.microsoft.com/office/powerpoint/2010/main" val="2731891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0DAB-DADC-4E20-B1AA-F20C54218105}"/>
              </a:ext>
            </a:extLst>
          </p:cNvPr>
          <p:cNvSpPr>
            <a:spLocks noGrp="1"/>
          </p:cNvSpPr>
          <p:nvPr>
            <p:ph type="title"/>
            <p:custDataLst>
              <p:tags r:id="rId1"/>
            </p:custDataLst>
          </p:nvPr>
        </p:nvSpPr>
        <p:spPr>
          <a:xfrm>
            <a:off x="323999" y="433274"/>
            <a:ext cx="11544150" cy="993091"/>
          </a:xfrm>
        </p:spPr>
        <p:txBody>
          <a:bodyPr/>
          <a:lstStyle/>
          <a:p>
            <a:r>
              <a:rPr lang="en-GB"/>
              <a:t>How do you quantify the expected impact?</a:t>
            </a:r>
          </a:p>
        </p:txBody>
      </p:sp>
      <p:pic>
        <p:nvPicPr>
          <p:cNvPr id="4" name="Picture 3">
            <a:extLst>
              <a:ext uri="{FF2B5EF4-FFF2-40B4-BE49-F238E27FC236}">
                <a16:creationId xmlns:a16="http://schemas.microsoft.com/office/drawing/2014/main" id="{89F4ACAA-6097-4D5C-B734-C0D962173D63}"/>
              </a:ext>
            </a:extLst>
          </p:cNvPr>
          <p:cNvPicPr>
            <a:picLocks noChangeAspect="1"/>
          </p:cNvPicPr>
          <p:nvPr/>
        </p:nvPicPr>
        <p:blipFill>
          <a:blip r:embed="rId3"/>
          <a:stretch>
            <a:fillRect/>
          </a:stretch>
        </p:blipFill>
        <p:spPr>
          <a:xfrm>
            <a:off x="9339131" y="420202"/>
            <a:ext cx="2752725" cy="1257300"/>
          </a:xfrm>
          <a:prstGeom prst="rect">
            <a:avLst/>
          </a:prstGeom>
        </p:spPr>
      </p:pic>
      <p:grpSp>
        <p:nvGrpSpPr>
          <p:cNvPr id="3" name="Group 2">
            <a:extLst>
              <a:ext uri="{FF2B5EF4-FFF2-40B4-BE49-F238E27FC236}">
                <a16:creationId xmlns:a16="http://schemas.microsoft.com/office/drawing/2014/main" id="{975C26AD-C000-4D74-A0EC-BB1675515D07}"/>
              </a:ext>
            </a:extLst>
          </p:cNvPr>
          <p:cNvGrpSpPr/>
          <p:nvPr/>
        </p:nvGrpSpPr>
        <p:grpSpPr>
          <a:xfrm>
            <a:off x="323851" y="1377983"/>
            <a:ext cx="12262046" cy="2410061"/>
            <a:chOff x="323851" y="1377983"/>
            <a:chExt cx="12262046" cy="2410061"/>
          </a:xfrm>
        </p:grpSpPr>
        <p:cxnSp>
          <p:nvCxnSpPr>
            <p:cNvPr id="14" name="Straight Arrow Connector 13">
              <a:extLst>
                <a:ext uri="{FF2B5EF4-FFF2-40B4-BE49-F238E27FC236}">
                  <a16:creationId xmlns:a16="http://schemas.microsoft.com/office/drawing/2014/main" id="{2C70DB2B-E0B3-4B3D-9AA1-D2401B22EC65}"/>
                </a:ext>
              </a:extLst>
            </p:cNvPr>
            <p:cNvCxnSpPr>
              <a:cxnSpLocks/>
            </p:cNvCxnSpPr>
            <p:nvPr/>
          </p:nvCxnSpPr>
          <p:spPr>
            <a:xfrm flipV="1">
              <a:off x="6205551" y="3015695"/>
              <a:ext cx="4867713" cy="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FC833BF-6BBE-4C5C-B4B2-CD4018DC8B09}"/>
                </a:ext>
              </a:extLst>
            </p:cNvPr>
            <p:cNvCxnSpPr>
              <a:cxnSpLocks/>
            </p:cNvCxnSpPr>
            <p:nvPr/>
          </p:nvCxnSpPr>
          <p:spPr>
            <a:xfrm flipV="1">
              <a:off x="6205551" y="2365275"/>
              <a:ext cx="4867713" cy="65042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Speech Bubble: Rectangle with Corners Rounded 32">
              <a:extLst>
                <a:ext uri="{FF2B5EF4-FFF2-40B4-BE49-F238E27FC236}">
                  <a16:creationId xmlns:a16="http://schemas.microsoft.com/office/drawing/2014/main" id="{25EBCBD2-5657-4CC8-B2B8-7EF9B58092BD}"/>
                </a:ext>
              </a:extLst>
            </p:cNvPr>
            <p:cNvSpPr/>
            <p:nvPr/>
          </p:nvSpPr>
          <p:spPr>
            <a:xfrm>
              <a:off x="6107207" y="3114648"/>
              <a:ext cx="923261" cy="352310"/>
            </a:xfrm>
            <a:prstGeom prst="wedgeRoundRectCallout">
              <a:avLst>
                <a:gd name="adj1" fmla="val 16438"/>
                <a:gd name="adj2" fmla="val -40132"/>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sz="1400" b="1">
                  <a:solidFill>
                    <a:schemeClr val="tx1"/>
                  </a:solidFill>
                </a:rPr>
                <a:t>today</a:t>
              </a:r>
            </a:p>
          </p:txBody>
        </p:sp>
        <p:sp>
          <p:nvSpPr>
            <p:cNvPr id="34" name="Speech Bubble: Rectangle with Corners Rounded 33">
              <a:extLst>
                <a:ext uri="{FF2B5EF4-FFF2-40B4-BE49-F238E27FC236}">
                  <a16:creationId xmlns:a16="http://schemas.microsoft.com/office/drawing/2014/main" id="{FAC96ABF-1C4E-41F5-A57F-12D05096328E}"/>
                </a:ext>
              </a:extLst>
            </p:cNvPr>
            <p:cNvSpPr/>
            <p:nvPr/>
          </p:nvSpPr>
          <p:spPr>
            <a:xfrm>
              <a:off x="10685134" y="3136770"/>
              <a:ext cx="923261" cy="352310"/>
            </a:xfrm>
            <a:prstGeom prst="wedgeRoundRectCallout">
              <a:avLst>
                <a:gd name="adj1" fmla="val 35041"/>
                <a:gd name="adj2" fmla="val -45395"/>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sz="1400" b="1">
                  <a:solidFill>
                    <a:schemeClr val="tx1"/>
                  </a:solidFill>
                </a:rPr>
                <a:t>2050</a:t>
              </a:r>
            </a:p>
          </p:txBody>
        </p:sp>
        <p:sp>
          <p:nvSpPr>
            <p:cNvPr id="35" name="Rectangle 34">
              <a:extLst>
                <a:ext uri="{FF2B5EF4-FFF2-40B4-BE49-F238E27FC236}">
                  <a16:creationId xmlns:a16="http://schemas.microsoft.com/office/drawing/2014/main" id="{9E97042F-C6CF-4AE6-A21A-F618BDC56CD0}"/>
                </a:ext>
              </a:extLst>
            </p:cNvPr>
            <p:cNvSpPr/>
            <p:nvPr/>
          </p:nvSpPr>
          <p:spPr>
            <a:xfrm>
              <a:off x="8678370" y="2904684"/>
              <a:ext cx="1722157" cy="3523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sz="1400" b="1">
                  <a:solidFill>
                    <a:schemeClr val="bg1"/>
                  </a:solidFill>
                </a:rPr>
                <a:t>Counterfactual</a:t>
              </a:r>
            </a:p>
          </p:txBody>
        </p:sp>
        <p:sp>
          <p:nvSpPr>
            <p:cNvPr id="36" name="Rectangle 35">
              <a:extLst>
                <a:ext uri="{FF2B5EF4-FFF2-40B4-BE49-F238E27FC236}">
                  <a16:creationId xmlns:a16="http://schemas.microsoft.com/office/drawing/2014/main" id="{97C2492F-3F0F-4581-BD80-5DC8221DBA01}"/>
                </a:ext>
              </a:extLst>
            </p:cNvPr>
            <p:cNvSpPr/>
            <p:nvPr/>
          </p:nvSpPr>
          <p:spPr>
            <a:xfrm>
              <a:off x="8678371" y="2365275"/>
              <a:ext cx="1722157" cy="31236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sz="1400" b="1">
                  <a:solidFill>
                    <a:schemeClr val="bg1"/>
                  </a:solidFill>
                </a:rPr>
                <a:t>CReDo</a:t>
              </a:r>
            </a:p>
          </p:txBody>
        </p:sp>
        <p:sp>
          <p:nvSpPr>
            <p:cNvPr id="37" name="Right Brace 36">
              <a:extLst>
                <a:ext uri="{FF2B5EF4-FFF2-40B4-BE49-F238E27FC236}">
                  <a16:creationId xmlns:a16="http://schemas.microsoft.com/office/drawing/2014/main" id="{69ACFFF1-4786-4619-BC4C-EC1913AF7610}"/>
                </a:ext>
              </a:extLst>
            </p:cNvPr>
            <p:cNvSpPr/>
            <p:nvPr/>
          </p:nvSpPr>
          <p:spPr>
            <a:xfrm>
              <a:off x="11218408" y="2365275"/>
              <a:ext cx="239835" cy="65676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b="1"/>
            </a:p>
          </p:txBody>
        </p:sp>
        <p:sp>
          <p:nvSpPr>
            <p:cNvPr id="38" name="Speech Bubble: Rectangle 37">
              <a:extLst>
                <a:ext uri="{FF2B5EF4-FFF2-40B4-BE49-F238E27FC236}">
                  <a16:creationId xmlns:a16="http://schemas.microsoft.com/office/drawing/2014/main" id="{035876C5-4F8B-4DE5-9AA7-9B6CE2183CAE}"/>
                </a:ext>
              </a:extLst>
            </p:cNvPr>
            <p:cNvSpPr/>
            <p:nvPr/>
          </p:nvSpPr>
          <p:spPr>
            <a:xfrm>
              <a:off x="324795" y="2046265"/>
              <a:ext cx="5760000" cy="1741779"/>
            </a:xfrm>
            <a:prstGeom prst="wedgeRectCallout">
              <a:avLst>
                <a:gd name="adj1" fmla="val 8722"/>
                <a:gd name="adj2" fmla="val 4016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285750" indent="-285750">
                <a:lnSpc>
                  <a:spcPct val="90000"/>
                </a:lnSpc>
                <a:buFont typeface="Arial" panose="020B0604020202020204" pitchFamily="34" charset="0"/>
                <a:buChar char="•"/>
              </a:pPr>
              <a:r>
                <a:rPr lang="en-GB" b="1">
                  <a:solidFill>
                    <a:schemeClr val="tx1"/>
                  </a:solidFill>
                </a:rPr>
                <a:t>Focus:</a:t>
              </a:r>
              <a:r>
                <a:rPr lang="en-GB">
                  <a:solidFill>
                    <a:schemeClr val="tx1"/>
                  </a:solidFill>
                </a:rPr>
                <a:t> expected impacts on </a:t>
              </a:r>
              <a:r>
                <a:rPr lang="en-GB" u="sng">
                  <a:solidFill>
                    <a:schemeClr val="tx1"/>
                  </a:solidFill>
                </a:rPr>
                <a:t>flood resilience for asset operators and their customers</a:t>
              </a:r>
              <a:endParaRPr lang="en-GB" b="1" u="sng">
                <a:solidFill>
                  <a:schemeClr val="tx1"/>
                </a:solidFill>
              </a:endParaRPr>
            </a:p>
            <a:p>
              <a:pPr marL="285750" indent="-285750">
                <a:lnSpc>
                  <a:spcPct val="90000"/>
                </a:lnSpc>
                <a:buFont typeface="Arial" panose="020B0604020202020204" pitchFamily="34" charset="0"/>
                <a:buChar char="•"/>
              </a:pPr>
              <a:r>
                <a:rPr lang="en-GB" b="1">
                  <a:solidFill>
                    <a:schemeClr val="tx1"/>
                  </a:solidFill>
                </a:rPr>
                <a:t>Time horizon:</a:t>
              </a:r>
              <a:r>
                <a:rPr lang="en-GB">
                  <a:solidFill>
                    <a:schemeClr val="tx1"/>
                  </a:solidFill>
                </a:rPr>
                <a:t> 2050</a:t>
              </a:r>
            </a:p>
            <a:p>
              <a:pPr marL="285750" indent="-285750">
                <a:lnSpc>
                  <a:spcPct val="90000"/>
                </a:lnSpc>
                <a:buFont typeface="Arial" panose="020B0604020202020204" pitchFamily="34" charset="0"/>
                <a:buChar char="•"/>
              </a:pPr>
              <a:r>
                <a:rPr lang="en-GB" b="1">
                  <a:solidFill>
                    <a:schemeClr val="tx1"/>
                  </a:solidFill>
                </a:rPr>
                <a:t>Geography</a:t>
              </a:r>
              <a:r>
                <a:rPr lang="en-GB">
                  <a:solidFill>
                    <a:schemeClr val="tx1"/>
                  </a:solidFill>
                </a:rPr>
                <a:t>: selected area in East Anglia</a:t>
              </a:r>
            </a:p>
            <a:p>
              <a:pPr marL="285750" indent="-285750">
                <a:lnSpc>
                  <a:spcPct val="90000"/>
                </a:lnSpc>
                <a:buFont typeface="Arial" panose="020B0604020202020204" pitchFamily="34" charset="0"/>
                <a:buChar char="•"/>
              </a:pPr>
              <a:r>
                <a:rPr lang="en-GB" b="1">
                  <a:solidFill>
                    <a:schemeClr val="tx1"/>
                  </a:solidFill>
                </a:rPr>
                <a:t>Flood scenario</a:t>
              </a:r>
              <a:r>
                <a:rPr lang="en-GB">
                  <a:solidFill>
                    <a:schemeClr val="tx1"/>
                  </a:solidFill>
                </a:rPr>
                <a:t>: a severe surface water flood</a:t>
              </a:r>
            </a:p>
            <a:p>
              <a:pPr marL="285750" indent="-285750">
                <a:lnSpc>
                  <a:spcPct val="90000"/>
                </a:lnSpc>
                <a:buFont typeface="Arial" panose="020B0604020202020204" pitchFamily="34" charset="0"/>
                <a:buChar char="•"/>
              </a:pPr>
              <a:r>
                <a:rPr lang="en-GB" b="1">
                  <a:solidFill>
                    <a:schemeClr val="tx1"/>
                  </a:solidFill>
                </a:rPr>
                <a:t>Counterfactual:</a:t>
              </a:r>
              <a:r>
                <a:rPr lang="en-GB">
                  <a:solidFill>
                    <a:schemeClr val="tx1"/>
                  </a:solidFill>
                </a:rPr>
                <a:t> individual digital twins</a:t>
              </a:r>
            </a:p>
          </p:txBody>
        </p:sp>
        <p:sp>
          <p:nvSpPr>
            <p:cNvPr id="39" name="Rectangle 38">
              <a:extLst>
                <a:ext uri="{FF2B5EF4-FFF2-40B4-BE49-F238E27FC236}">
                  <a16:creationId xmlns:a16="http://schemas.microsoft.com/office/drawing/2014/main" id="{FE63D73D-7FC1-46F9-8FD2-5DA4E48705C1}"/>
                </a:ext>
              </a:extLst>
            </p:cNvPr>
            <p:cNvSpPr/>
            <p:nvPr/>
          </p:nvSpPr>
          <p:spPr>
            <a:xfrm>
              <a:off x="11198220" y="2167800"/>
              <a:ext cx="1387677" cy="1097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sz="4800" b="1">
                  <a:solidFill>
                    <a:schemeClr val="accent1"/>
                  </a:solidFill>
                </a:rPr>
                <a:t>£</a:t>
              </a:r>
            </a:p>
          </p:txBody>
        </p:sp>
        <p:sp>
          <p:nvSpPr>
            <p:cNvPr id="46" name="Rectangle 45">
              <a:extLst>
                <a:ext uri="{FF2B5EF4-FFF2-40B4-BE49-F238E27FC236}">
                  <a16:creationId xmlns:a16="http://schemas.microsoft.com/office/drawing/2014/main" id="{CDA74C27-F8CB-4998-B826-DD1B9AB0BBAA}"/>
                </a:ext>
              </a:extLst>
            </p:cNvPr>
            <p:cNvSpPr/>
            <p:nvPr/>
          </p:nvSpPr>
          <p:spPr>
            <a:xfrm>
              <a:off x="323851" y="1377983"/>
              <a:ext cx="5760000" cy="65937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a:solidFill>
                    <a:schemeClr val="bg1"/>
                  </a:solidFill>
                </a:rPr>
                <a:t>Our </a:t>
              </a:r>
              <a:r>
                <a:rPr lang="en-GB" b="1">
                  <a:solidFill>
                    <a:schemeClr val="bg1"/>
                  </a:solidFill>
                </a:rPr>
                <a:t>modelling</a:t>
              </a:r>
              <a:r>
                <a:rPr lang="en-GB">
                  <a:solidFill>
                    <a:schemeClr val="bg1"/>
                  </a:solidFill>
                </a:rPr>
                <a:t> approach</a:t>
              </a:r>
            </a:p>
          </p:txBody>
        </p:sp>
      </p:grpSp>
      <p:grpSp>
        <p:nvGrpSpPr>
          <p:cNvPr id="59" name="Group 58">
            <a:extLst>
              <a:ext uri="{FF2B5EF4-FFF2-40B4-BE49-F238E27FC236}">
                <a16:creationId xmlns:a16="http://schemas.microsoft.com/office/drawing/2014/main" id="{1839B926-38E4-48D2-AC81-1D6E7062EEF9}"/>
              </a:ext>
            </a:extLst>
          </p:cNvPr>
          <p:cNvGrpSpPr/>
          <p:nvPr/>
        </p:nvGrpSpPr>
        <p:grpSpPr>
          <a:xfrm>
            <a:off x="323851" y="4120964"/>
            <a:ext cx="7825389" cy="1880697"/>
            <a:chOff x="6225609" y="4816509"/>
            <a:chExt cx="7825389" cy="1880697"/>
          </a:xfrm>
        </p:grpSpPr>
        <p:grpSp>
          <p:nvGrpSpPr>
            <p:cNvPr id="52" name="Group 51">
              <a:extLst>
                <a:ext uri="{FF2B5EF4-FFF2-40B4-BE49-F238E27FC236}">
                  <a16:creationId xmlns:a16="http://schemas.microsoft.com/office/drawing/2014/main" id="{3ED9CCE9-56A2-47CE-8085-4EAA7303CF1D}"/>
                </a:ext>
              </a:extLst>
            </p:cNvPr>
            <p:cNvGrpSpPr/>
            <p:nvPr/>
          </p:nvGrpSpPr>
          <p:grpSpPr>
            <a:xfrm>
              <a:off x="6225609" y="4816509"/>
              <a:ext cx="5760000" cy="1880697"/>
              <a:chOff x="-323048" y="990995"/>
              <a:chExt cx="4098776" cy="1880697"/>
            </a:xfrm>
            <a:solidFill>
              <a:schemeClr val="accent3"/>
            </a:solidFill>
          </p:grpSpPr>
          <p:sp>
            <p:nvSpPr>
              <p:cNvPr id="53" name="Rectangle 52">
                <a:extLst>
                  <a:ext uri="{FF2B5EF4-FFF2-40B4-BE49-F238E27FC236}">
                    <a16:creationId xmlns:a16="http://schemas.microsoft.com/office/drawing/2014/main" id="{BA310228-B24F-4480-A1F9-8FEF17AA019D}"/>
                  </a:ext>
                </a:extLst>
              </p:cNvPr>
              <p:cNvSpPr/>
              <p:nvPr/>
            </p:nvSpPr>
            <p:spPr>
              <a:xfrm>
                <a:off x="-323048" y="1629274"/>
                <a:ext cx="4098776" cy="1242418"/>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285750" indent="-285750">
                  <a:lnSpc>
                    <a:spcPct val="90000"/>
                  </a:lnSpc>
                  <a:buFont typeface="Arial" panose="020B0604020202020204" pitchFamily="34" charset="0"/>
                  <a:buChar char="•"/>
                </a:pPr>
                <a:r>
                  <a:rPr lang="en-GB">
                    <a:solidFill>
                      <a:schemeClr val="tx1"/>
                    </a:solidFill>
                  </a:rPr>
                  <a:t>Assessment of expected benefits</a:t>
                </a:r>
              </a:p>
              <a:p>
                <a:pPr marL="285750" indent="-285750">
                  <a:lnSpc>
                    <a:spcPct val="90000"/>
                  </a:lnSpc>
                  <a:buFont typeface="Arial" panose="020B0604020202020204" pitchFamily="34" charset="0"/>
                  <a:buChar char="•"/>
                </a:pPr>
                <a:r>
                  <a:rPr lang="en-GB">
                    <a:solidFill>
                      <a:schemeClr val="tx1"/>
                    </a:solidFill>
                  </a:rPr>
                  <a:t>Quantification of expected impact of increasing flood resilience</a:t>
                </a:r>
              </a:p>
              <a:p>
                <a:pPr>
                  <a:lnSpc>
                    <a:spcPct val="90000"/>
                  </a:lnSpc>
                </a:pPr>
                <a:endParaRPr lang="en-GB">
                  <a:solidFill>
                    <a:schemeClr val="tx1"/>
                  </a:solidFill>
                </a:endParaRPr>
              </a:p>
            </p:txBody>
          </p:sp>
          <p:sp>
            <p:nvSpPr>
              <p:cNvPr id="54" name="Rectangle 53">
                <a:extLst>
                  <a:ext uri="{FF2B5EF4-FFF2-40B4-BE49-F238E27FC236}">
                    <a16:creationId xmlns:a16="http://schemas.microsoft.com/office/drawing/2014/main" id="{806CB6BD-9020-49F6-9A77-FAC36805F42F}"/>
                  </a:ext>
                </a:extLst>
              </p:cNvPr>
              <p:cNvSpPr/>
              <p:nvPr/>
            </p:nvSpPr>
            <p:spPr>
              <a:xfrm>
                <a:off x="-323048" y="990995"/>
                <a:ext cx="4098776" cy="659373"/>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a:solidFill>
                      <a:schemeClr val="tx1"/>
                    </a:solidFill>
                  </a:rPr>
                  <a:t>Main output: </a:t>
                </a:r>
                <a:r>
                  <a:rPr lang="en-GB" b="1">
                    <a:solidFill>
                      <a:schemeClr val="tx1"/>
                    </a:solidFill>
                  </a:rPr>
                  <a:t>a report at end of March</a:t>
                </a:r>
              </a:p>
            </p:txBody>
          </p:sp>
        </p:grpSp>
        <p:pic>
          <p:nvPicPr>
            <p:cNvPr id="57" name="Graphic 56" descr="Document outline">
              <a:extLst>
                <a:ext uri="{FF2B5EF4-FFF2-40B4-BE49-F238E27FC236}">
                  <a16:creationId xmlns:a16="http://schemas.microsoft.com/office/drawing/2014/main" id="{EB5E0A44-50B9-4C99-A63D-2A15D748029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808580" y="5355814"/>
              <a:ext cx="1242418" cy="1242418"/>
            </a:xfrm>
            <a:prstGeom prst="rect">
              <a:avLst/>
            </a:prstGeom>
          </p:spPr>
        </p:pic>
      </p:grpSp>
    </p:spTree>
    <p:extLst>
      <p:ext uri="{BB962C8B-B14F-4D97-AF65-F5344CB8AC3E}">
        <p14:creationId xmlns:p14="http://schemas.microsoft.com/office/powerpoint/2010/main" val="3713698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C570C-44B0-49C2-AAEC-8BDF6E4B062B}"/>
              </a:ext>
            </a:extLst>
          </p:cNvPr>
          <p:cNvSpPr txBox="1"/>
          <p:nvPr/>
        </p:nvSpPr>
        <p:spPr>
          <a:xfrm>
            <a:off x="480238" y="4201632"/>
            <a:ext cx="7554432" cy="7617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3100" b="1"/>
              <a:t>Sarah Hayes</a:t>
            </a:r>
          </a:p>
          <a:p>
            <a:pPr>
              <a:lnSpc>
                <a:spcPct val="90000"/>
              </a:lnSpc>
            </a:pPr>
            <a:r>
              <a:rPr lang="en-US" sz="2400">
                <a:cs typeface="Arial"/>
              </a:rPr>
              <a:t>CReDo Project Lead, National Digital Twin programme</a:t>
            </a:r>
          </a:p>
        </p:txBody>
      </p:sp>
      <p:pic>
        <p:nvPicPr>
          <p:cNvPr id="4" name="Picture 3" descr="A person smiling for the camera&#10;&#10;Description automatically generated with medium confidence">
            <a:extLst>
              <a:ext uri="{FF2B5EF4-FFF2-40B4-BE49-F238E27FC236}">
                <a16:creationId xmlns:a16="http://schemas.microsoft.com/office/drawing/2014/main" id="{9C319834-CC77-44F3-B2D7-016AE4952B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5676" y="2480293"/>
            <a:ext cx="3442677" cy="3442677"/>
          </a:xfrm>
          <a:prstGeom prst="rect">
            <a:avLst/>
          </a:prstGeom>
        </p:spPr>
      </p:pic>
    </p:spTree>
    <p:extLst>
      <p:ext uri="{BB962C8B-B14F-4D97-AF65-F5344CB8AC3E}">
        <p14:creationId xmlns:p14="http://schemas.microsoft.com/office/powerpoint/2010/main" val="386474790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1A46-3F38-476D-AEF7-46AF0517B31E}"/>
              </a:ext>
            </a:extLst>
          </p:cNvPr>
          <p:cNvSpPr>
            <a:spLocks noGrp="1"/>
          </p:cNvSpPr>
          <p:nvPr>
            <p:ph type="title"/>
          </p:nvPr>
        </p:nvSpPr>
        <p:spPr/>
        <p:txBody>
          <a:bodyPr/>
          <a:lstStyle/>
          <a:p>
            <a:r>
              <a:rPr lang="en-GB"/>
              <a:t>CReDo philosophy: “Make it work, then make it better”</a:t>
            </a:r>
            <a:br>
              <a:rPr lang="en-GB"/>
            </a:br>
            <a:endParaRPr lang="en-GB"/>
          </a:p>
        </p:txBody>
      </p:sp>
      <p:graphicFrame>
        <p:nvGraphicFramePr>
          <p:cNvPr id="4" name="Content Placeholder 3">
            <a:extLst>
              <a:ext uri="{FF2B5EF4-FFF2-40B4-BE49-F238E27FC236}">
                <a16:creationId xmlns:a16="http://schemas.microsoft.com/office/drawing/2014/main" id="{4DCF59DE-1E21-4DDD-AADF-2BC421FCA82B}"/>
              </a:ext>
            </a:extLst>
          </p:cNvPr>
          <p:cNvGraphicFramePr>
            <a:graphicFrameLocks noGrp="1"/>
          </p:cNvGraphicFramePr>
          <p:nvPr>
            <p:ph idx="1"/>
          </p:nvPr>
        </p:nvGraphicFramePr>
        <p:xfrm>
          <a:off x="323850" y="1663700"/>
          <a:ext cx="11544300"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006559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C00CFD-4DF7-4065-B888-D540AD9E7D03}"/>
              </a:ext>
            </a:extLst>
          </p:cNvPr>
          <p:cNvSpPr>
            <a:spLocks noGrp="1"/>
          </p:cNvSpPr>
          <p:nvPr>
            <p:ph type="title"/>
          </p:nvPr>
        </p:nvSpPr>
        <p:spPr>
          <a:xfrm>
            <a:off x="324000" y="684945"/>
            <a:ext cx="11544150" cy="993091"/>
          </a:xfrm>
        </p:spPr>
        <p:txBody>
          <a:bodyPr anchor="t">
            <a:normAutofit/>
          </a:bodyPr>
          <a:lstStyle/>
          <a:p>
            <a:r>
              <a:rPr lang="en-US" err="1"/>
              <a:t>Visualisations</a:t>
            </a:r>
            <a:r>
              <a:rPr lang="en-US"/>
              <a:t> help: </a:t>
            </a:r>
            <a:r>
              <a:rPr lang="en-US" err="1"/>
              <a:t>Sunford</a:t>
            </a:r>
            <a:r>
              <a:rPr lang="en-US"/>
              <a:t> City – at the end of Storm Ruby</a:t>
            </a:r>
          </a:p>
        </p:txBody>
      </p:sp>
      <p:pic>
        <p:nvPicPr>
          <p:cNvPr id="2" name="Picture 2" descr="Map&#10;&#10;Description automatically generated">
            <a:extLst>
              <a:ext uri="{FF2B5EF4-FFF2-40B4-BE49-F238E27FC236}">
                <a16:creationId xmlns:a16="http://schemas.microsoft.com/office/drawing/2014/main" id="{C80ED53C-DBFC-4FEB-9B42-526BA6CF9F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323924" y="1664490"/>
            <a:ext cx="11544151" cy="4285457"/>
          </a:xfrm>
          <a:prstGeom prst="rect">
            <a:avLst/>
          </a:prstGeom>
          <a:noFill/>
        </p:spPr>
      </p:pic>
    </p:spTree>
    <p:extLst>
      <p:ext uri="{BB962C8B-B14F-4D97-AF65-F5344CB8AC3E}">
        <p14:creationId xmlns:p14="http://schemas.microsoft.com/office/powerpoint/2010/main" val="263100510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10383EE-B001-44C1-BE37-236C5B1E2154}"/>
              </a:ext>
            </a:extLst>
          </p:cNvPr>
          <p:cNvSpPr>
            <a:spLocks noGrp="1"/>
          </p:cNvSpPr>
          <p:nvPr>
            <p:ph type="title"/>
          </p:nvPr>
        </p:nvSpPr>
        <p:spPr>
          <a:xfrm>
            <a:off x="324000" y="671400"/>
            <a:ext cx="5058000" cy="878620"/>
          </a:xfrm>
        </p:spPr>
        <p:txBody>
          <a:bodyPr/>
          <a:lstStyle/>
          <a:p>
            <a:r>
              <a:rPr lang="en-US"/>
              <a:t>Synthetic data snapshot</a:t>
            </a:r>
          </a:p>
        </p:txBody>
      </p:sp>
      <p:sp>
        <p:nvSpPr>
          <p:cNvPr id="12" name="Content Placeholder 2">
            <a:extLst>
              <a:ext uri="{FF2B5EF4-FFF2-40B4-BE49-F238E27FC236}">
                <a16:creationId xmlns:a16="http://schemas.microsoft.com/office/drawing/2014/main" id="{EF419B3A-DECF-4C68-B423-0B1E3A7500C2}"/>
              </a:ext>
            </a:extLst>
          </p:cNvPr>
          <p:cNvSpPr>
            <a:spLocks noGrp="1"/>
          </p:cNvSpPr>
          <p:nvPr>
            <p:ph idx="1"/>
          </p:nvPr>
        </p:nvSpPr>
        <p:spPr>
          <a:xfrm>
            <a:off x="324000" y="1664493"/>
            <a:ext cx="5058000" cy="4285457"/>
          </a:xfrm>
        </p:spPr>
        <p:txBody>
          <a:bodyPr/>
          <a:lstStyle/>
          <a:p>
            <a:pPr marL="285750" indent="-285750">
              <a:buFont typeface="Arial" panose="020B0604020202020204" pitchFamily="34" charset="0"/>
              <a:buChar char="•"/>
            </a:pPr>
            <a:r>
              <a:rPr lang="en-US"/>
              <a:t>Key interdependencies</a:t>
            </a:r>
          </a:p>
          <a:p>
            <a:pPr marL="285750" indent="-285750">
              <a:buFont typeface="Arial" panose="020B0604020202020204" pitchFamily="34" charset="0"/>
              <a:buChar char="•"/>
            </a:pPr>
            <a:r>
              <a:rPr lang="en-US"/>
              <a:t>Extent of failure</a:t>
            </a:r>
          </a:p>
          <a:p>
            <a:pPr marL="285750" indent="-285750">
              <a:buFont typeface="Arial" panose="020B0604020202020204" pitchFamily="34" charset="0"/>
              <a:buChar char="•"/>
            </a:pPr>
            <a:r>
              <a:rPr lang="en-US"/>
              <a:t>Homes at risk</a:t>
            </a:r>
          </a:p>
          <a:p>
            <a:pPr marL="285750" indent="-285750">
              <a:buFont typeface="Arial" panose="020B0604020202020204" pitchFamily="34" charset="0"/>
              <a:buChar char="•"/>
            </a:pPr>
            <a:r>
              <a:rPr lang="en-US"/>
              <a:t>Hospital status</a:t>
            </a:r>
          </a:p>
        </p:txBody>
      </p:sp>
      <p:pic>
        <p:nvPicPr>
          <p:cNvPr id="5" name="Content Placeholder 4" descr="Chart, map&#10;&#10;Description automatically generated">
            <a:extLst>
              <a:ext uri="{FF2B5EF4-FFF2-40B4-BE49-F238E27FC236}">
                <a16:creationId xmlns:a16="http://schemas.microsoft.com/office/drawing/2014/main" id="{3C694E0D-0155-4C5A-8F8C-B9F5BF6E432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100800" y="10"/>
            <a:ext cx="6091200" cy="6197590"/>
          </a:xfrm>
          <a:noFill/>
        </p:spPr>
      </p:pic>
    </p:spTree>
    <p:extLst>
      <p:ext uri="{BB962C8B-B14F-4D97-AF65-F5344CB8AC3E}">
        <p14:creationId xmlns:p14="http://schemas.microsoft.com/office/powerpoint/2010/main" val="119056174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0E7F-A8AD-46FF-9DD4-47BE26BF4FF0}"/>
              </a:ext>
            </a:extLst>
          </p:cNvPr>
          <p:cNvSpPr>
            <a:spLocks noGrp="1"/>
          </p:cNvSpPr>
          <p:nvPr>
            <p:ph type="title"/>
          </p:nvPr>
        </p:nvSpPr>
        <p:spPr>
          <a:xfrm>
            <a:off x="323925" y="504820"/>
            <a:ext cx="11544150" cy="993091"/>
          </a:xfrm>
        </p:spPr>
        <p:txBody>
          <a:bodyPr/>
          <a:lstStyle/>
          <a:p>
            <a:r>
              <a:rPr lang="en-GB"/>
              <a:t>Visualisation with synthetic data on DT Hub</a:t>
            </a:r>
          </a:p>
        </p:txBody>
      </p:sp>
      <p:pic>
        <p:nvPicPr>
          <p:cNvPr id="7" name="Content Placeholder 6" descr="Map&#10;&#10;Description automatically generated">
            <a:extLst>
              <a:ext uri="{FF2B5EF4-FFF2-40B4-BE49-F238E27FC236}">
                <a16:creationId xmlns:a16="http://schemas.microsoft.com/office/drawing/2014/main" id="{57AB2FE5-4E1F-4B8D-9DA4-B21B2491FAC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88143" y="1147155"/>
            <a:ext cx="9817659" cy="5206025"/>
          </a:xfrm>
        </p:spPr>
      </p:pic>
    </p:spTree>
    <p:extLst>
      <p:ext uri="{BB962C8B-B14F-4D97-AF65-F5344CB8AC3E}">
        <p14:creationId xmlns:p14="http://schemas.microsoft.com/office/powerpoint/2010/main" val="290611062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277" y="712269"/>
            <a:ext cx="3370998" cy="5502264"/>
          </a:xfrm>
        </p:spPr>
        <p:txBody>
          <a:bodyPr>
            <a:normAutofit/>
          </a:bodyPr>
          <a:lstStyle/>
          <a:p>
            <a:r>
              <a:rPr lang="en-GB">
                <a:solidFill>
                  <a:srgbClr val="FFFFFF"/>
                </a:solidFill>
              </a:rPr>
              <a:t>Recap</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4DB4AF4D-30CB-4EC4-968D-FBAFEF1661FA}"/>
              </a:ext>
            </a:extLst>
          </p:cNvPr>
          <p:cNvGraphicFramePr>
            <a:graphicFrameLocks noGrp="1"/>
          </p:cNvGraphicFramePr>
          <p:nvPr>
            <p:ph idx="1"/>
            <p:extLst>
              <p:ext uri="{D42A27DB-BD31-4B8C-83A1-F6EECF244321}">
                <p14:modId xmlns:p14="http://schemas.microsoft.com/office/powerpoint/2010/main" val="2872398594"/>
              </p:ext>
            </p:extLst>
          </p:nvPr>
        </p:nvGraphicFramePr>
        <p:xfrm>
          <a:off x="5221224" y="426554"/>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91F58F1E-4F8F-4468-889C-0A321FEA4EE3}"/>
              </a:ext>
            </a:extLst>
          </p:cNvPr>
          <p:cNvSpPr txBox="1">
            <a:spLocks/>
          </p:cNvSpPr>
          <p:nvPr/>
        </p:nvSpPr>
        <p:spPr>
          <a:xfrm>
            <a:off x="324000" y="599037"/>
            <a:ext cx="5058000" cy="878620"/>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3100" b="1" kern="1200">
                <a:solidFill>
                  <a:schemeClr val="tx1"/>
                </a:solidFill>
                <a:latin typeface="+mj-lt"/>
                <a:ea typeface="+mj-ea"/>
                <a:cs typeface="+mj-cs"/>
              </a:defRPr>
            </a:lvl1pPr>
          </a:lstStyle>
          <a:p>
            <a:endParaRPr lang="en-GB"/>
          </a:p>
        </p:txBody>
      </p:sp>
      <p:sp>
        <p:nvSpPr>
          <p:cNvPr id="6" name="Title 1">
            <a:extLst>
              <a:ext uri="{FF2B5EF4-FFF2-40B4-BE49-F238E27FC236}">
                <a16:creationId xmlns:a16="http://schemas.microsoft.com/office/drawing/2014/main" id="{CC8488DA-6705-4350-9375-18AB8DEC2C1C}"/>
              </a:ext>
            </a:extLst>
          </p:cNvPr>
          <p:cNvSpPr txBox="1">
            <a:spLocks/>
          </p:cNvSpPr>
          <p:nvPr/>
        </p:nvSpPr>
        <p:spPr>
          <a:xfrm>
            <a:off x="324000" y="2611036"/>
            <a:ext cx="5058000" cy="993091"/>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3100" b="1" kern="1200">
                <a:solidFill>
                  <a:schemeClr val="tx1"/>
                </a:solidFill>
                <a:latin typeface="+mj-lt"/>
                <a:ea typeface="+mj-ea"/>
                <a:cs typeface="+mj-cs"/>
              </a:defRPr>
            </a:lvl1pPr>
          </a:lstStyle>
          <a:p>
            <a:r>
              <a:rPr lang="en-GB"/>
              <a:t>Recommendations</a:t>
            </a:r>
          </a:p>
          <a:p>
            <a:endParaRPr lang="en-GB"/>
          </a:p>
          <a:p>
            <a:r>
              <a:rPr lang="en-GB"/>
              <a:t>www.digitaltwinhub.co.uk</a:t>
            </a:r>
          </a:p>
        </p:txBody>
      </p:sp>
      <p:pic>
        <p:nvPicPr>
          <p:cNvPr id="9" name="Content Placeholder 10" descr="Cheers with solid fill">
            <a:extLst>
              <a:ext uri="{FF2B5EF4-FFF2-40B4-BE49-F238E27FC236}">
                <a16:creationId xmlns:a16="http://schemas.microsoft.com/office/drawing/2014/main" id="{11F21045-C0F1-422D-921E-9D112F8C087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40400" y="4822825"/>
            <a:ext cx="914400" cy="914400"/>
          </a:xfrm>
          <a:prstGeom prst="rect">
            <a:avLst/>
          </a:prstGeom>
        </p:spPr>
      </p:pic>
    </p:spTree>
    <p:extLst>
      <p:ext uri="{BB962C8B-B14F-4D97-AF65-F5344CB8AC3E}">
        <p14:creationId xmlns:p14="http://schemas.microsoft.com/office/powerpoint/2010/main" val="428035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F46A-CB5B-42F9-B950-1A002FFEC319}"/>
              </a:ext>
            </a:extLst>
          </p:cNvPr>
          <p:cNvSpPr>
            <a:spLocks noGrp="1"/>
          </p:cNvSpPr>
          <p:nvPr>
            <p:ph type="title"/>
          </p:nvPr>
        </p:nvSpPr>
        <p:spPr/>
        <p:txBody>
          <a:bodyPr/>
          <a:lstStyle/>
          <a:p>
            <a:r>
              <a:rPr lang="en-GB"/>
              <a:t>CReDo future steps – for consideration</a:t>
            </a:r>
          </a:p>
        </p:txBody>
      </p:sp>
      <p:sp>
        <p:nvSpPr>
          <p:cNvPr id="3" name="Content Placeholder 2">
            <a:extLst>
              <a:ext uri="{FF2B5EF4-FFF2-40B4-BE49-F238E27FC236}">
                <a16:creationId xmlns:a16="http://schemas.microsoft.com/office/drawing/2014/main" id="{9742736D-D136-46DA-BCE3-8880125D0A26}"/>
              </a:ext>
            </a:extLst>
          </p:cNvPr>
          <p:cNvSpPr>
            <a:spLocks noGrp="1"/>
          </p:cNvSpPr>
          <p:nvPr>
            <p:ph idx="1"/>
          </p:nvPr>
        </p:nvSpPr>
        <p:spPr>
          <a:xfrm>
            <a:off x="200095" y="1499489"/>
            <a:ext cx="11544151" cy="4285457"/>
          </a:xfrm>
        </p:spPr>
        <p:txBody>
          <a:bodyPr/>
          <a:lstStyle/>
          <a:p>
            <a:pPr marL="342900" lvl="0" indent="-342900">
              <a:lnSpc>
                <a:spcPct val="107000"/>
              </a:lnSpc>
              <a:buFont typeface="+mj-lt"/>
              <a:buAutoNum type="arabicPeriod"/>
            </a:pPr>
            <a:r>
              <a:rPr lang="en-GB" sz="1800">
                <a:effectLst/>
                <a:ea typeface="Calibri" panose="020F0502020204030204" pitchFamily="34" charset="0"/>
                <a:cs typeface="Arial" panose="020B0604020202020204" pitchFamily="34" charset="0"/>
              </a:rPr>
              <a:t>Investigate how to share updated data securely to support live data connections</a:t>
            </a:r>
          </a:p>
          <a:p>
            <a:pPr marL="342900" lvl="0" indent="-342900">
              <a:lnSpc>
                <a:spcPct val="107000"/>
              </a:lnSpc>
              <a:buFont typeface="+mj-lt"/>
              <a:buAutoNum type="arabicPeriod"/>
            </a:pPr>
            <a:r>
              <a:rPr lang="en-GB" sz="1800"/>
              <a:t>Extend the digital twin to include:</a:t>
            </a:r>
          </a:p>
          <a:p>
            <a:pPr marL="519750" lvl="2" indent="-285750">
              <a:buFont typeface="Arial" panose="020B0604020202020204" pitchFamily="34" charset="0"/>
              <a:buChar char="•"/>
            </a:pPr>
            <a:r>
              <a:rPr lang="en-GB" sz="1800"/>
              <a:t>Roads and access</a:t>
            </a:r>
          </a:p>
          <a:p>
            <a:pPr marL="519750" lvl="2" indent="-285750">
              <a:buFont typeface="Arial" panose="020B0604020202020204" pitchFamily="34" charset="0"/>
              <a:buChar char="•"/>
            </a:pPr>
            <a:r>
              <a:rPr lang="en-GB" sz="1800"/>
              <a:t>Other coincident factors </a:t>
            </a:r>
            <a:r>
              <a:rPr lang="en-GB" sz="1800" err="1"/>
              <a:t>eg</a:t>
            </a:r>
            <a:r>
              <a:rPr lang="en-GB" sz="1800"/>
              <a:t> wind</a:t>
            </a:r>
          </a:p>
          <a:p>
            <a:pPr marL="519750" lvl="2" indent="-285750">
              <a:buFont typeface="Arial" panose="020B0604020202020204" pitchFamily="34" charset="0"/>
              <a:buChar char="•"/>
            </a:pPr>
            <a:r>
              <a:rPr lang="en-GB" sz="1800"/>
              <a:t>Other use cases </a:t>
            </a:r>
            <a:r>
              <a:rPr lang="en-GB" sz="1800" err="1"/>
              <a:t>eg</a:t>
            </a:r>
            <a:r>
              <a:rPr lang="en-GB" sz="1800"/>
              <a:t> extreme heat</a:t>
            </a:r>
          </a:p>
          <a:p>
            <a:pPr marL="519750" lvl="2" indent="-285750">
              <a:buFont typeface="Arial" panose="020B0604020202020204" pitchFamily="34" charset="0"/>
              <a:buChar char="•"/>
            </a:pPr>
            <a:r>
              <a:rPr lang="en-GB" sz="1800"/>
              <a:t>Further complexity on system propagation (criticality, customers impacted, recovery, interventions)</a:t>
            </a:r>
          </a:p>
          <a:p>
            <a:pPr marL="342900" indent="-342900">
              <a:lnSpc>
                <a:spcPct val="107000"/>
              </a:lnSpc>
              <a:spcAft>
                <a:spcPts val="800"/>
              </a:spcAft>
              <a:buFont typeface="+mj-lt"/>
              <a:buAutoNum type="arabicPeriod"/>
            </a:pPr>
            <a:r>
              <a:rPr lang="en-GB" sz="1800"/>
              <a:t>Greater geographical coverage (other asset owners across UK)</a:t>
            </a:r>
          </a:p>
          <a:p>
            <a:pPr marL="342900" lvl="0" indent="-342900">
              <a:lnSpc>
                <a:spcPct val="107000"/>
              </a:lnSpc>
              <a:spcAft>
                <a:spcPts val="800"/>
              </a:spcAft>
              <a:buFont typeface="+mj-lt"/>
              <a:buAutoNum type="arabicPeriod"/>
            </a:pP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2D526E99-86C0-42C4-8AF0-90D9513ED172}"/>
              </a:ext>
            </a:extLst>
          </p:cNvPr>
          <p:cNvSpPr/>
          <p:nvPr/>
        </p:nvSpPr>
        <p:spPr>
          <a:xfrm>
            <a:off x="2243667" y="5350933"/>
            <a:ext cx="6900333" cy="7112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lvl="0" algn="ctr">
              <a:lnSpc>
                <a:spcPct val="107000"/>
              </a:lnSpc>
              <a:spcAft>
                <a:spcPts val="800"/>
              </a:spcAft>
            </a:pPr>
            <a:r>
              <a:rPr lang="en-GB" sz="2800">
                <a:latin typeface="Calibri" panose="020F0502020204030204" pitchFamily="34" charset="0"/>
                <a:ea typeface="Calibri" panose="020F0502020204030204" pitchFamily="34" charset="0"/>
                <a:cs typeface="Arial" panose="020B0604020202020204" pitchFamily="34" charset="0"/>
              </a:rPr>
              <a:t>Could you create your own CReDo?</a:t>
            </a:r>
            <a:endParaRPr lang="en-GB" sz="2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468920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77736F-0B59-42EB-9933-18751BE44ECD}"/>
              </a:ext>
            </a:extLst>
          </p:cNvPr>
          <p:cNvGrpSpPr/>
          <p:nvPr/>
        </p:nvGrpSpPr>
        <p:grpSpPr>
          <a:xfrm>
            <a:off x="491648" y="1141282"/>
            <a:ext cx="11208703" cy="5054878"/>
            <a:chOff x="-9022" y="368805"/>
            <a:chExt cx="12262285" cy="5875481"/>
          </a:xfrm>
        </p:grpSpPr>
        <p:pic>
          <p:nvPicPr>
            <p:cNvPr id="1036" name="Picture 1035" descr="A picture containing clothing, person&#10;&#10;Description automatically generated">
              <a:extLst>
                <a:ext uri="{FF2B5EF4-FFF2-40B4-BE49-F238E27FC236}">
                  <a16:creationId xmlns:a16="http://schemas.microsoft.com/office/drawing/2014/main" id="{6F1551E8-A804-4D8B-A060-CCA91585E8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8818" y="409291"/>
              <a:ext cx="914400" cy="914400"/>
            </a:xfrm>
            <a:prstGeom prst="rect">
              <a:avLst/>
            </a:prstGeom>
          </p:spPr>
        </p:pic>
        <p:pic>
          <p:nvPicPr>
            <p:cNvPr id="1028" name="Picture 1027" descr="A person in a suit and tie&#10;&#10;Description automatically generated with medium confidence">
              <a:extLst>
                <a:ext uri="{FF2B5EF4-FFF2-40B4-BE49-F238E27FC236}">
                  <a16:creationId xmlns:a16="http://schemas.microsoft.com/office/drawing/2014/main" id="{2AFB258F-4E7A-453F-844A-8EF77A9B66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40130" y="3704399"/>
              <a:ext cx="1222926" cy="1222926"/>
            </a:xfrm>
            <a:prstGeom prst="rect">
              <a:avLst/>
            </a:prstGeom>
          </p:spPr>
        </p:pic>
        <p:pic>
          <p:nvPicPr>
            <p:cNvPr id="1060" name="Picture 18">
              <a:extLst>
                <a:ext uri="{FF2B5EF4-FFF2-40B4-BE49-F238E27FC236}">
                  <a16:creationId xmlns:a16="http://schemas.microsoft.com/office/drawing/2014/main" id="{9155C0F0-F62E-47D9-B4BF-A626FD437F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46010" y="378328"/>
              <a:ext cx="1064801" cy="119068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person wearing glasses&#10;&#10;Description automatically generated with medium confidence">
              <a:extLst>
                <a:ext uri="{FF2B5EF4-FFF2-40B4-BE49-F238E27FC236}">
                  <a16:creationId xmlns:a16="http://schemas.microsoft.com/office/drawing/2014/main" id="{56C4B120-983B-4464-8292-F728A3C918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79307" y="3820331"/>
              <a:ext cx="1101956" cy="1101956"/>
            </a:xfrm>
            <a:prstGeom prst="rect">
              <a:avLst/>
            </a:prstGeom>
          </p:spPr>
        </p:pic>
        <p:pic>
          <p:nvPicPr>
            <p:cNvPr id="31" name="Picture 30" descr="A person wearing glasses&#10;&#10;Description automatically generated with low confidence">
              <a:extLst>
                <a:ext uri="{FF2B5EF4-FFF2-40B4-BE49-F238E27FC236}">
                  <a16:creationId xmlns:a16="http://schemas.microsoft.com/office/drawing/2014/main" id="{FA7A7087-751C-4503-8087-240FF58EE0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90811" y="391425"/>
              <a:ext cx="1245986" cy="1197598"/>
            </a:xfrm>
            <a:prstGeom prst="rect">
              <a:avLst/>
            </a:prstGeom>
          </p:spPr>
        </p:pic>
        <p:pic>
          <p:nvPicPr>
            <p:cNvPr id="59" name="Picture 58" descr="A person wearing glasses&#10;&#10;Description automatically generated with medium confidence">
              <a:extLst>
                <a:ext uri="{FF2B5EF4-FFF2-40B4-BE49-F238E27FC236}">
                  <a16:creationId xmlns:a16="http://schemas.microsoft.com/office/drawing/2014/main" id="{05D6C869-0CA2-451B-96F9-32183B2521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8308" y="390671"/>
              <a:ext cx="905793" cy="1207724"/>
            </a:xfrm>
            <a:prstGeom prst="rect">
              <a:avLst/>
            </a:prstGeom>
          </p:spPr>
        </p:pic>
        <p:pic>
          <p:nvPicPr>
            <p:cNvPr id="49" name="Picture 48" descr="A person with a beard&#10;&#10;Description automatically generated with medium confidence">
              <a:extLst>
                <a:ext uri="{FF2B5EF4-FFF2-40B4-BE49-F238E27FC236}">
                  <a16:creationId xmlns:a16="http://schemas.microsoft.com/office/drawing/2014/main" id="{4B756D94-612D-46DB-81DE-575D82DFD25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14285" y="3823327"/>
              <a:ext cx="1097455" cy="1426692"/>
            </a:xfrm>
            <a:prstGeom prst="rect">
              <a:avLst/>
            </a:prstGeom>
          </p:spPr>
        </p:pic>
        <p:pic>
          <p:nvPicPr>
            <p:cNvPr id="47" name="Picture 46" descr="A person in a black shirt&#10;&#10;Description automatically generated with medium confidence">
              <a:extLst>
                <a:ext uri="{FF2B5EF4-FFF2-40B4-BE49-F238E27FC236}">
                  <a16:creationId xmlns:a16="http://schemas.microsoft.com/office/drawing/2014/main" id="{A2C8AD77-4500-4891-B6A6-5608BDE691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24194" y="3538805"/>
              <a:ext cx="1327233" cy="1276503"/>
            </a:xfrm>
            <a:prstGeom prst="rect">
              <a:avLst/>
            </a:prstGeom>
          </p:spPr>
        </p:pic>
        <p:pic>
          <p:nvPicPr>
            <p:cNvPr id="19" name="Picture 18" descr="A person sitting on a bench in a field&#10;&#10;Description automatically generated with low confidence">
              <a:extLst>
                <a:ext uri="{FF2B5EF4-FFF2-40B4-BE49-F238E27FC236}">
                  <a16:creationId xmlns:a16="http://schemas.microsoft.com/office/drawing/2014/main" id="{E8A8CA36-94CA-43B9-ADAF-6CDE2FE8BCD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339525" y="1543187"/>
              <a:ext cx="926307" cy="931759"/>
            </a:xfrm>
            <a:prstGeom prst="rect">
              <a:avLst/>
            </a:prstGeom>
          </p:spPr>
        </p:pic>
        <p:pic>
          <p:nvPicPr>
            <p:cNvPr id="3" name="Picture 2">
              <a:extLst>
                <a:ext uri="{FF2B5EF4-FFF2-40B4-BE49-F238E27FC236}">
                  <a16:creationId xmlns:a16="http://schemas.microsoft.com/office/drawing/2014/main" id="{8555C8AA-46AA-41DF-984E-FDA930EDD24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022" y="396601"/>
              <a:ext cx="889957" cy="1244624"/>
            </a:xfrm>
            <a:prstGeom prst="rect">
              <a:avLst/>
            </a:prstGeom>
          </p:spPr>
        </p:pic>
        <p:pic>
          <p:nvPicPr>
            <p:cNvPr id="5" name="Picture 4" descr="A person wearing glasses&#10;&#10;Description automatically generated with medium confidence">
              <a:extLst>
                <a:ext uri="{FF2B5EF4-FFF2-40B4-BE49-F238E27FC236}">
                  <a16:creationId xmlns:a16="http://schemas.microsoft.com/office/drawing/2014/main" id="{4D9D2596-E569-4B73-A08B-E2AEA1B1051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4610" y="373209"/>
              <a:ext cx="897489" cy="1194435"/>
            </a:xfrm>
            <a:prstGeom prst="rect">
              <a:avLst/>
            </a:prstGeom>
          </p:spPr>
        </p:pic>
        <p:pic>
          <p:nvPicPr>
            <p:cNvPr id="7" name="Picture 6" descr="A picture containing person, outdoor, person, smiling&#10;&#10;Description automatically generated">
              <a:extLst>
                <a:ext uri="{FF2B5EF4-FFF2-40B4-BE49-F238E27FC236}">
                  <a16:creationId xmlns:a16="http://schemas.microsoft.com/office/drawing/2014/main" id="{8EC67BFE-CECF-4B8F-80C9-70DD1840FD1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5767" y="1640063"/>
              <a:ext cx="914400" cy="1188720"/>
            </a:xfrm>
            <a:prstGeom prst="rect">
              <a:avLst/>
            </a:prstGeom>
          </p:spPr>
        </p:pic>
        <p:pic>
          <p:nvPicPr>
            <p:cNvPr id="9" name="Picture 8" descr="A person smiling in front of a bush&#10;&#10;Description automatically generated with low confidence">
              <a:extLst>
                <a:ext uri="{FF2B5EF4-FFF2-40B4-BE49-F238E27FC236}">
                  <a16:creationId xmlns:a16="http://schemas.microsoft.com/office/drawing/2014/main" id="{17228519-7E81-43C3-8419-70B1C25A56D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897506" y="1480665"/>
              <a:ext cx="1307431" cy="1520813"/>
            </a:xfrm>
            <a:prstGeom prst="rect">
              <a:avLst/>
            </a:prstGeom>
          </p:spPr>
        </p:pic>
        <p:pic>
          <p:nvPicPr>
            <p:cNvPr id="11" name="Picture 10" descr="A person in a suit&#10;&#10;Description automatically generated with low confidence">
              <a:extLst>
                <a:ext uri="{FF2B5EF4-FFF2-40B4-BE49-F238E27FC236}">
                  <a16:creationId xmlns:a16="http://schemas.microsoft.com/office/drawing/2014/main" id="{ED828F75-D7B4-4880-8210-ABEBA89EF10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5130" y="3498518"/>
              <a:ext cx="929008" cy="1393512"/>
            </a:xfrm>
            <a:prstGeom prst="rect">
              <a:avLst/>
            </a:prstGeom>
          </p:spPr>
        </p:pic>
        <p:pic>
          <p:nvPicPr>
            <p:cNvPr id="13" name="Picture 12" descr="A person wearing glasses&#10;&#10;Description automatically generated with low confidence">
              <a:extLst>
                <a:ext uri="{FF2B5EF4-FFF2-40B4-BE49-F238E27FC236}">
                  <a16:creationId xmlns:a16="http://schemas.microsoft.com/office/drawing/2014/main" id="{E6A17A2A-33CE-4B25-9D42-0D960E8D41C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193911" y="1311697"/>
              <a:ext cx="1174567" cy="1566089"/>
            </a:xfrm>
            <a:prstGeom prst="rect">
              <a:avLst/>
            </a:prstGeom>
          </p:spPr>
        </p:pic>
        <p:pic>
          <p:nvPicPr>
            <p:cNvPr id="15" name="Picture 14" descr="A person smiling for the camera&#10;&#10;Description automatically generated with medium confidence">
              <a:extLst>
                <a:ext uri="{FF2B5EF4-FFF2-40B4-BE49-F238E27FC236}">
                  <a16:creationId xmlns:a16="http://schemas.microsoft.com/office/drawing/2014/main" id="{735B0FC8-C6DF-4597-BB33-3D1D1594EEC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277137" y="392937"/>
              <a:ext cx="970891" cy="1248288"/>
            </a:xfrm>
            <a:prstGeom prst="rect">
              <a:avLst/>
            </a:prstGeom>
          </p:spPr>
        </p:pic>
        <p:pic>
          <p:nvPicPr>
            <p:cNvPr id="23" name="Picture 22" descr="A person smiling for the camera&#10;&#10;Description automatically generated with medium confidence">
              <a:extLst>
                <a:ext uri="{FF2B5EF4-FFF2-40B4-BE49-F238E27FC236}">
                  <a16:creationId xmlns:a16="http://schemas.microsoft.com/office/drawing/2014/main" id="{BDD4D73E-D255-4FA2-8460-ED4DC7F4C3C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144541" y="2442477"/>
              <a:ext cx="1188169" cy="1237676"/>
            </a:xfrm>
            <a:prstGeom prst="rect">
              <a:avLst/>
            </a:prstGeom>
          </p:spPr>
        </p:pic>
        <p:pic>
          <p:nvPicPr>
            <p:cNvPr id="1026" name="Picture 2">
              <a:extLst>
                <a:ext uri="{FF2B5EF4-FFF2-40B4-BE49-F238E27FC236}">
                  <a16:creationId xmlns:a16="http://schemas.microsoft.com/office/drawing/2014/main" id="{F277A57A-9F0A-4AB3-A2A4-4444EDBC83DD}"/>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356755" y="398867"/>
              <a:ext cx="936216" cy="12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person wearing a blue shirt&#10;&#10;Description automatically generated with low confidence">
              <a:extLst>
                <a:ext uri="{FF2B5EF4-FFF2-40B4-BE49-F238E27FC236}">
                  <a16:creationId xmlns:a16="http://schemas.microsoft.com/office/drawing/2014/main" id="{204233A1-D800-49C6-95B1-243E8F842B73}"/>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4158689" y="1509355"/>
              <a:ext cx="979482" cy="944446"/>
            </a:xfrm>
            <a:prstGeom prst="rect">
              <a:avLst/>
            </a:prstGeom>
          </p:spPr>
        </p:pic>
        <p:pic>
          <p:nvPicPr>
            <p:cNvPr id="27" name="Picture 26" descr="A person smiling for the camera&#10;&#10;Description automatically generated with medium confidence">
              <a:extLst>
                <a:ext uri="{FF2B5EF4-FFF2-40B4-BE49-F238E27FC236}">
                  <a16:creationId xmlns:a16="http://schemas.microsoft.com/office/drawing/2014/main" id="{BF0DE960-872E-4A70-B6FF-A49607D244D2}"/>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393068" y="2720014"/>
              <a:ext cx="1174568" cy="1084409"/>
            </a:xfrm>
            <a:prstGeom prst="rect">
              <a:avLst/>
            </a:prstGeom>
          </p:spPr>
        </p:pic>
        <p:pic>
          <p:nvPicPr>
            <p:cNvPr id="33" name="Picture 32" descr="A person wearing glasses&#10;&#10;Description automatically generated with low confidence">
              <a:extLst>
                <a:ext uri="{FF2B5EF4-FFF2-40B4-BE49-F238E27FC236}">
                  <a16:creationId xmlns:a16="http://schemas.microsoft.com/office/drawing/2014/main" id="{39788A79-878B-4ED9-AB14-C795404468B6}"/>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278" y="4878379"/>
              <a:ext cx="970359" cy="1318378"/>
            </a:xfrm>
            <a:prstGeom prst="rect">
              <a:avLst/>
            </a:prstGeom>
          </p:spPr>
        </p:pic>
        <p:pic>
          <p:nvPicPr>
            <p:cNvPr id="35" name="Picture 34" descr="A person smiling for the camera&#10;&#10;Description automatically generated with medium confidence">
              <a:extLst>
                <a:ext uri="{FF2B5EF4-FFF2-40B4-BE49-F238E27FC236}">
                  <a16:creationId xmlns:a16="http://schemas.microsoft.com/office/drawing/2014/main" id="{FA77AC24-C3DF-4F43-9AF2-7F0D30F18F8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0296927" y="2623772"/>
              <a:ext cx="902335" cy="1248289"/>
            </a:xfrm>
            <a:prstGeom prst="rect">
              <a:avLst/>
            </a:prstGeom>
          </p:spPr>
        </p:pic>
        <p:pic>
          <p:nvPicPr>
            <p:cNvPr id="37" name="Picture 36" descr="A person wearing glasses and a suit&#10;&#10;Description automatically generated with medium confidence">
              <a:extLst>
                <a:ext uri="{FF2B5EF4-FFF2-40B4-BE49-F238E27FC236}">
                  <a16:creationId xmlns:a16="http://schemas.microsoft.com/office/drawing/2014/main" id="{6EEA65F2-8D7D-4A37-8F65-0AE595AC885F}"/>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793758" y="1576312"/>
              <a:ext cx="809723" cy="1007243"/>
            </a:xfrm>
            <a:prstGeom prst="rect">
              <a:avLst/>
            </a:prstGeom>
          </p:spPr>
        </p:pic>
        <p:pic>
          <p:nvPicPr>
            <p:cNvPr id="43" name="Picture 42" descr="A picture containing person, person, wall, posing&#10;&#10;Description automatically generated">
              <a:extLst>
                <a:ext uri="{FF2B5EF4-FFF2-40B4-BE49-F238E27FC236}">
                  <a16:creationId xmlns:a16="http://schemas.microsoft.com/office/drawing/2014/main" id="{AAC0EF2F-3615-491A-9AD6-063CC7675259}"/>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6543610" y="2656057"/>
              <a:ext cx="983914" cy="1182450"/>
            </a:xfrm>
            <a:prstGeom prst="rect">
              <a:avLst/>
            </a:prstGeom>
          </p:spPr>
        </p:pic>
        <p:pic>
          <p:nvPicPr>
            <p:cNvPr id="51" name="Picture 50" descr="A person holding an object&#10;&#10;Description automatically generated with medium confidence">
              <a:extLst>
                <a:ext uri="{FF2B5EF4-FFF2-40B4-BE49-F238E27FC236}">
                  <a16:creationId xmlns:a16="http://schemas.microsoft.com/office/drawing/2014/main" id="{CCBBA51F-B7A4-4753-A219-44966B78F518}"/>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455226" y="2372283"/>
              <a:ext cx="1134526" cy="1230720"/>
            </a:xfrm>
            <a:prstGeom prst="rect">
              <a:avLst/>
            </a:prstGeom>
          </p:spPr>
        </p:pic>
        <p:pic>
          <p:nvPicPr>
            <p:cNvPr id="53" name="Picture 52" descr="A person wearing glasses&#10;&#10;Description automatically generated with medium confidence">
              <a:extLst>
                <a:ext uri="{FF2B5EF4-FFF2-40B4-BE49-F238E27FC236}">
                  <a16:creationId xmlns:a16="http://schemas.microsoft.com/office/drawing/2014/main" id="{18B6E653-9657-46C4-BE4A-42EEAC2A2C37}"/>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420453" y="3557734"/>
              <a:ext cx="894753" cy="1234510"/>
            </a:xfrm>
            <a:prstGeom prst="rect">
              <a:avLst/>
            </a:prstGeom>
          </p:spPr>
        </p:pic>
        <p:pic>
          <p:nvPicPr>
            <p:cNvPr id="55" name="Picture 54" descr="A person wearing glasses&#10;&#10;Description automatically generated with medium confidence">
              <a:extLst>
                <a:ext uri="{FF2B5EF4-FFF2-40B4-BE49-F238E27FC236}">
                  <a16:creationId xmlns:a16="http://schemas.microsoft.com/office/drawing/2014/main" id="{74FAEEC5-EFF6-4E60-845C-788A9DEE33EA}"/>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1289628" y="368805"/>
              <a:ext cx="887241" cy="1174382"/>
            </a:xfrm>
            <a:prstGeom prst="rect">
              <a:avLst/>
            </a:prstGeom>
          </p:spPr>
        </p:pic>
        <p:pic>
          <p:nvPicPr>
            <p:cNvPr id="57" name="Picture 56" descr="A person wearing glasses&#10;&#10;Description automatically generated with medium confidence">
              <a:extLst>
                <a:ext uri="{FF2B5EF4-FFF2-40B4-BE49-F238E27FC236}">
                  <a16:creationId xmlns:a16="http://schemas.microsoft.com/office/drawing/2014/main" id="{0DA946EF-3928-4615-B925-570A1C102552}"/>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589752" y="2363929"/>
              <a:ext cx="1007840" cy="1343786"/>
            </a:xfrm>
            <a:prstGeom prst="rect">
              <a:avLst/>
            </a:prstGeom>
          </p:spPr>
        </p:pic>
        <p:pic>
          <p:nvPicPr>
            <p:cNvPr id="63" name="Picture 62" descr="A person wearing glasses&#10;&#10;Description automatically generated with medium confidence">
              <a:extLst>
                <a:ext uri="{FF2B5EF4-FFF2-40B4-BE49-F238E27FC236}">
                  <a16:creationId xmlns:a16="http://schemas.microsoft.com/office/drawing/2014/main" id="{0A4EF1C5-CA54-4FD7-B288-5756607ACF7E}"/>
                </a:ext>
              </a:extLst>
            </p:cNvPr>
            <p:cNvPicPr>
              <a:picLocks noChangeAspect="1"/>
            </p:cNvPicPr>
            <p:nvPr/>
          </p:nvPicPr>
          <p:blipFill rotWithShape="1">
            <a:blip r:embed="rId30" cstate="email">
              <a:extLst>
                <a:ext uri="{28A0092B-C50C-407E-A947-70E740481C1C}">
                  <a14:useLocalDpi xmlns:a14="http://schemas.microsoft.com/office/drawing/2010/main"/>
                </a:ext>
              </a:extLst>
            </a:blip>
            <a:srcRect l="-5943" t="-579"/>
            <a:stretch/>
          </p:blipFill>
          <p:spPr>
            <a:xfrm>
              <a:off x="9308050" y="4892030"/>
              <a:ext cx="1141520" cy="1297635"/>
            </a:xfrm>
            <a:prstGeom prst="rect">
              <a:avLst/>
            </a:prstGeom>
          </p:spPr>
        </p:pic>
        <p:pic>
          <p:nvPicPr>
            <p:cNvPr id="1030" name="Picture 1029" descr="A person wearing glasses&#10;&#10;Description automatically generated with medium confidence">
              <a:extLst>
                <a:ext uri="{FF2B5EF4-FFF2-40B4-BE49-F238E27FC236}">
                  <a16:creationId xmlns:a16="http://schemas.microsoft.com/office/drawing/2014/main" id="{96F17B6B-78D4-4D6A-AAC1-0464687DDEC1}"/>
                </a:ext>
              </a:extLst>
            </p:cNvPr>
            <p:cNvPicPr>
              <a:picLocks noChangeAspect="1"/>
            </p:cNvPicPr>
            <p:nvPr/>
          </p:nvPicPr>
          <p:blipFill rotWithShape="1">
            <a:blip r:embed="rId31" cstate="email">
              <a:extLst>
                <a:ext uri="{28A0092B-C50C-407E-A947-70E740481C1C}">
                  <a14:useLocalDpi xmlns:a14="http://schemas.microsoft.com/office/drawing/2010/main"/>
                </a:ext>
              </a:extLst>
            </a:blip>
            <a:srcRect t="7056" r="5218"/>
            <a:stretch/>
          </p:blipFill>
          <p:spPr>
            <a:xfrm>
              <a:off x="958377" y="2802636"/>
              <a:ext cx="1090573" cy="1069425"/>
            </a:xfrm>
            <a:prstGeom prst="rect">
              <a:avLst/>
            </a:prstGeom>
          </p:spPr>
        </p:pic>
        <p:pic>
          <p:nvPicPr>
            <p:cNvPr id="1032" name="Picture 1031" descr="A person smiling for the camera&#10;&#10;Description automatically generated with medium confidence">
              <a:extLst>
                <a:ext uri="{FF2B5EF4-FFF2-40B4-BE49-F238E27FC236}">
                  <a16:creationId xmlns:a16="http://schemas.microsoft.com/office/drawing/2014/main" id="{234F4315-4C7B-4F23-A6CE-4B7EF61BFA9F}"/>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2062325" y="2864094"/>
              <a:ext cx="1143627" cy="1143627"/>
            </a:xfrm>
            <a:prstGeom prst="rect">
              <a:avLst/>
            </a:prstGeom>
          </p:spPr>
        </p:pic>
        <p:pic>
          <p:nvPicPr>
            <p:cNvPr id="1034" name="Picture 1033" descr="A picture containing wall, person, indoor, smiling&#10;&#10;Description automatically generated">
              <a:extLst>
                <a:ext uri="{FF2B5EF4-FFF2-40B4-BE49-F238E27FC236}">
                  <a16:creationId xmlns:a16="http://schemas.microsoft.com/office/drawing/2014/main" id="{F96D2E89-56C6-48A8-8730-CF5F98CAC4A4}"/>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267908" y="5050829"/>
              <a:ext cx="1222121" cy="1166506"/>
            </a:xfrm>
            <a:prstGeom prst="rect">
              <a:avLst/>
            </a:prstGeom>
          </p:spPr>
        </p:pic>
        <p:pic>
          <p:nvPicPr>
            <p:cNvPr id="1042" name="Picture 1041" descr="A person wearing a white shirt&#10;&#10;Description automatically generated with medium confidence">
              <a:extLst>
                <a:ext uri="{FF2B5EF4-FFF2-40B4-BE49-F238E27FC236}">
                  <a16:creationId xmlns:a16="http://schemas.microsoft.com/office/drawing/2014/main" id="{0B2B5814-73D3-40DE-80EC-A82878C69CC9}"/>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8374299" y="381911"/>
              <a:ext cx="1216484" cy="1216484"/>
            </a:xfrm>
            <a:prstGeom prst="rect">
              <a:avLst/>
            </a:prstGeom>
          </p:spPr>
        </p:pic>
        <p:pic>
          <p:nvPicPr>
            <p:cNvPr id="1046" name="Picture 1045" descr="A picture containing necktie, person, posing, wearing&#10;&#10;Description automatically generated">
              <a:extLst>
                <a:ext uri="{FF2B5EF4-FFF2-40B4-BE49-F238E27FC236}">
                  <a16:creationId xmlns:a16="http://schemas.microsoft.com/office/drawing/2014/main" id="{8A322410-4E2C-4CA6-AAB0-E9F9D73070E4}"/>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9564198" y="381927"/>
              <a:ext cx="930464" cy="1252670"/>
            </a:xfrm>
            <a:prstGeom prst="rect">
              <a:avLst/>
            </a:prstGeom>
          </p:spPr>
        </p:pic>
        <p:pic>
          <p:nvPicPr>
            <p:cNvPr id="1048" name="Picture 1047" descr="A person taking a selfie&#10;&#10;Description automatically generated">
              <a:extLst>
                <a:ext uri="{FF2B5EF4-FFF2-40B4-BE49-F238E27FC236}">
                  <a16:creationId xmlns:a16="http://schemas.microsoft.com/office/drawing/2014/main" id="{E9D0EF8C-9BF7-4226-88CC-BD78426326B2}"/>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11153669" y="1536486"/>
              <a:ext cx="1044299" cy="1047069"/>
            </a:xfrm>
            <a:prstGeom prst="rect">
              <a:avLst/>
            </a:prstGeom>
          </p:spPr>
        </p:pic>
        <p:pic>
          <p:nvPicPr>
            <p:cNvPr id="1050" name="Picture 1049" descr="A person wearing glasses and a suit&#10;&#10;Description automatically generated with medium confidence">
              <a:extLst>
                <a:ext uri="{FF2B5EF4-FFF2-40B4-BE49-F238E27FC236}">
                  <a16:creationId xmlns:a16="http://schemas.microsoft.com/office/drawing/2014/main" id="{E17878F4-77F2-4882-8B7C-BED0C9FF529D}"/>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9353469" y="1546730"/>
              <a:ext cx="1229440" cy="1263716"/>
            </a:xfrm>
            <a:prstGeom prst="rect">
              <a:avLst/>
            </a:prstGeom>
          </p:spPr>
        </p:pic>
        <p:pic>
          <p:nvPicPr>
            <p:cNvPr id="1052" name="Picture 1051" descr="A person wearing glasses&#10;&#10;Description automatically generated with medium confidence">
              <a:extLst>
                <a:ext uri="{FF2B5EF4-FFF2-40B4-BE49-F238E27FC236}">
                  <a16:creationId xmlns:a16="http://schemas.microsoft.com/office/drawing/2014/main" id="{6F116A34-04FF-4455-B373-8E2AA04AACE6}"/>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1932863" y="3856523"/>
              <a:ext cx="994091" cy="1276502"/>
            </a:xfrm>
            <a:prstGeom prst="rect">
              <a:avLst/>
            </a:prstGeom>
          </p:spPr>
        </p:pic>
        <p:pic>
          <p:nvPicPr>
            <p:cNvPr id="1053" name="Picture 4">
              <a:extLst>
                <a:ext uri="{FF2B5EF4-FFF2-40B4-BE49-F238E27FC236}">
                  <a16:creationId xmlns:a16="http://schemas.microsoft.com/office/drawing/2014/main" id="{0F10EBE3-B1AA-41C7-8BAF-FD6821324611}"/>
                </a:ext>
              </a:extLst>
            </p:cNvPr>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8162473" y="3395717"/>
              <a:ext cx="1115942" cy="110733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6">
              <a:extLst>
                <a:ext uri="{FF2B5EF4-FFF2-40B4-BE49-F238E27FC236}">
                  <a16:creationId xmlns:a16="http://schemas.microsoft.com/office/drawing/2014/main" id="{78F4D2FB-8BC7-48A4-8D07-B20A7C436A8D}"/>
                </a:ext>
              </a:extLst>
            </p:cNvPr>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6280656" y="399705"/>
              <a:ext cx="1238416" cy="1238416"/>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8">
              <a:extLst>
                <a:ext uri="{FF2B5EF4-FFF2-40B4-BE49-F238E27FC236}">
                  <a16:creationId xmlns:a16="http://schemas.microsoft.com/office/drawing/2014/main" id="{48BD6255-B53B-45EF-B243-60AAD9E53DD3}"/>
                </a:ext>
              </a:extLst>
            </p:cNvPr>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5506460" y="1612901"/>
              <a:ext cx="1130443" cy="1115126"/>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12">
              <a:extLst>
                <a:ext uri="{FF2B5EF4-FFF2-40B4-BE49-F238E27FC236}">
                  <a16:creationId xmlns:a16="http://schemas.microsoft.com/office/drawing/2014/main" id="{3EDAFB49-CAEC-4F99-9F44-F840BA50FBF1}"/>
                </a:ext>
              </a:extLst>
            </p:cNvPr>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6491385" y="1607981"/>
              <a:ext cx="1058342" cy="1084409"/>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14">
              <a:extLst>
                <a:ext uri="{FF2B5EF4-FFF2-40B4-BE49-F238E27FC236}">
                  <a16:creationId xmlns:a16="http://schemas.microsoft.com/office/drawing/2014/main" id="{71ADC84C-8025-4BA8-B164-8CCA472CE705}"/>
                </a:ext>
              </a:extLst>
            </p:cNvPr>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8939" y="2606042"/>
              <a:ext cx="997333" cy="1098074"/>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16">
              <a:extLst>
                <a:ext uri="{FF2B5EF4-FFF2-40B4-BE49-F238E27FC236}">
                  <a16:creationId xmlns:a16="http://schemas.microsoft.com/office/drawing/2014/main" id="{723711BA-03A4-4F05-BDA5-42E6E834D1CD}"/>
                </a:ext>
              </a:extLst>
            </p:cNvPr>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10340196" y="1541073"/>
              <a:ext cx="994643" cy="1107336"/>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20">
              <a:extLst>
                <a:ext uri="{FF2B5EF4-FFF2-40B4-BE49-F238E27FC236}">
                  <a16:creationId xmlns:a16="http://schemas.microsoft.com/office/drawing/2014/main" id="{9489B7EE-B749-47CE-AA8E-5D93B4D68D9B}"/>
                </a:ext>
              </a:extLst>
            </p:cNvPr>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11129989" y="2553674"/>
              <a:ext cx="1069103" cy="107501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22">
              <a:extLst>
                <a:ext uri="{FF2B5EF4-FFF2-40B4-BE49-F238E27FC236}">
                  <a16:creationId xmlns:a16="http://schemas.microsoft.com/office/drawing/2014/main" id="{7C4B2D44-514C-4C13-812B-E7BAB175EF5E}"/>
                </a:ext>
              </a:extLst>
            </p:cNvPr>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11138136" y="4463274"/>
              <a:ext cx="1115127" cy="1115127"/>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24">
              <a:extLst>
                <a:ext uri="{FF2B5EF4-FFF2-40B4-BE49-F238E27FC236}">
                  <a16:creationId xmlns:a16="http://schemas.microsoft.com/office/drawing/2014/main" id="{D7B2AEAF-59B0-40AA-839E-F23833C2CC4A}"/>
                </a:ext>
              </a:extLst>
            </p:cNvPr>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11193636" y="3634440"/>
              <a:ext cx="974889" cy="9748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person&#10;&#10;Description automatically generated">
              <a:extLst>
                <a:ext uri="{FF2B5EF4-FFF2-40B4-BE49-F238E27FC236}">
                  <a16:creationId xmlns:a16="http://schemas.microsoft.com/office/drawing/2014/main" id="{52F4C620-0D17-47B5-8293-23CF207A7C30}"/>
                </a:ext>
              </a:extLst>
            </p:cNvPr>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1725998" y="371946"/>
              <a:ext cx="852736" cy="1100135"/>
            </a:xfrm>
            <a:prstGeom prst="rect">
              <a:avLst/>
            </a:prstGeom>
          </p:spPr>
        </p:pic>
        <p:pic>
          <p:nvPicPr>
            <p:cNvPr id="21" name="Picture 20" descr="A person with long hair&#10;&#10;Description automatically generated with low confidence">
              <a:extLst>
                <a:ext uri="{FF2B5EF4-FFF2-40B4-BE49-F238E27FC236}">
                  <a16:creationId xmlns:a16="http://schemas.microsoft.com/office/drawing/2014/main" id="{2864CFF6-9FE7-45DE-BAC7-02DA0C13E96F}"/>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9472219" y="2687350"/>
              <a:ext cx="847295" cy="1078581"/>
            </a:xfrm>
            <a:prstGeom prst="rect">
              <a:avLst/>
            </a:prstGeom>
          </p:spPr>
        </p:pic>
        <p:pic>
          <p:nvPicPr>
            <p:cNvPr id="45" name="Picture 44" descr="A person wearing glasses&#10;&#10;Description automatically generated with medium confidence">
              <a:extLst>
                <a:ext uri="{FF2B5EF4-FFF2-40B4-BE49-F238E27FC236}">
                  <a16:creationId xmlns:a16="http://schemas.microsoft.com/office/drawing/2014/main" id="{0E9FF263-AE86-4DA3-96D3-47645C7295CE}"/>
                </a:ext>
              </a:extLst>
            </p:cNvPr>
            <p:cNvPicPr>
              <a:picLocks noChangeAspect="1"/>
            </p:cNvPicPr>
            <p:nvPr/>
          </p:nvPicPr>
          <p:blipFill rotWithShape="1">
            <a:blip r:embed="rId50" cstate="email">
              <a:extLst>
                <a:ext uri="{28A0092B-C50C-407E-A947-70E740481C1C}">
                  <a14:useLocalDpi xmlns:a14="http://schemas.microsoft.com/office/drawing/2010/main"/>
                </a:ext>
              </a:extLst>
            </a:blip>
            <a:srcRect l="-300" b="-6157"/>
            <a:stretch/>
          </p:blipFill>
          <p:spPr>
            <a:xfrm>
              <a:off x="1516283" y="5157031"/>
              <a:ext cx="1494710" cy="1087255"/>
            </a:xfrm>
            <a:prstGeom prst="rect">
              <a:avLst/>
            </a:prstGeom>
          </p:spPr>
        </p:pic>
        <p:pic>
          <p:nvPicPr>
            <p:cNvPr id="61" name="Picture 60" descr="A person with his arms crossed&#10;&#10;Description automatically generated with medium confidence">
              <a:extLst>
                <a:ext uri="{FF2B5EF4-FFF2-40B4-BE49-F238E27FC236}">
                  <a16:creationId xmlns:a16="http://schemas.microsoft.com/office/drawing/2014/main" id="{128973AF-9F94-4CB8-B6F4-EC507BAEAC18}"/>
                </a:ext>
              </a:extLst>
            </p:cNvPr>
            <p:cNvPicPr>
              <a:picLocks noChangeAspect="1"/>
            </p:cNvPicPr>
            <p:nvPr/>
          </p:nvPicPr>
          <p:blipFill rotWithShape="1">
            <a:blip r:embed="rId51" cstate="email">
              <a:extLst>
                <a:ext uri="{28A0092B-C50C-407E-A947-70E740481C1C}">
                  <a14:useLocalDpi xmlns:a14="http://schemas.microsoft.com/office/drawing/2010/main"/>
                </a:ext>
              </a:extLst>
            </a:blip>
            <a:srcRect/>
            <a:stretch/>
          </p:blipFill>
          <p:spPr>
            <a:xfrm>
              <a:off x="8233380" y="4489513"/>
              <a:ext cx="1069755" cy="1191226"/>
            </a:xfrm>
            <a:prstGeom prst="rect">
              <a:avLst/>
            </a:prstGeom>
          </p:spPr>
        </p:pic>
        <p:pic>
          <p:nvPicPr>
            <p:cNvPr id="8" name="Picture 7" descr="A person smiling for the camera&#10;&#10;Description automatically generated with medium confidence">
              <a:extLst>
                <a:ext uri="{FF2B5EF4-FFF2-40B4-BE49-F238E27FC236}">
                  <a16:creationId xmlns:a16="http://schemas.microsoft.com/office/drawing/2014/main" id="{16FCCED1-30E5-43C4-8748-82913BBE13C5}"/>
                </a:ext>
              </a:extLst>
            </p:cNvPr>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953700" y="4849078"/>
              <a:ext cx="969395" cy="969395"/>
            </a:xfrm>
            <a:prstGeom prst="rect">
              <a:avLst/>
            </a:prstGeom>
          </p:spPr>
        </p:pic>
        <p:pic>
          <p:nvPicPr>
            <p:cNvPr id="12" name="Picture 11" descr="A picture containing laying&#10;&#10;Description automatically generated">
              <a:extLst>
                <a:ext uri="{FF2B5EF4-FFF2-40B4-BE49-F238E27FC236}">
                  <a16:creationId xmlns:a16="http://schemas.microsoft.com/office/drawing/2014/main" id="{2BE080FC-9E0E-4290-8B38-78CDEE92922B}"/>
                </a:ext>
              </a:extLst>
            </p:cNvPr>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rot="5400000">
              <a:off x="5280217" y="5044334"/>
              <a:ext cx="1284069" cy="970747"/>
            </a:xfrm>
            <a:prstGeom prst="rect">
              <a:avLst/>
            </a:prstGeom>
          </p:spPr>
        </p:pic>
        <p:pic>
          <p:nvPicPr>
            <p:cNvPr id="16" name="Picture 15" descr="A person smiling for the camera&#10;&#10;Description automatically generated with medium confidence">
              <a:extLst>
                <a:ext uri="{FF2B5EF4-FFF2-40B4-BE49-F238E27FC236}">
                  <a16:creationId xmlns:a16="http://schemas.microsoft.com/office/drawing/2014/main" id="{4B129FD2-8F06-4154-9D5E-969E2A38BAE5}"/>
                </a:ext>
              </a:extLst>
            </p:cNvPr>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9256884" y="3625587"/>
              <a:ext cx="912385" cy="1301738"/>
            </a:xfrm>
            <a:prstGeom prst="rect">
              <a:avLst/>
            </a:prstGeom>
          </p:spPr>
        </p:pic>
        <p:pic>
          <p:nvPicPr>
            <p:cNvPr id="17" name="Picture 16" descr="A person wearing glasses&#10;&#10;Description automatically generated with low confidence">
              <a:extLst>
                <a:ext uri="{FF2B5EF4-FFF2-40B4-BE49-F238E27FC236}">
                  <a16:creationId xmlns:a16="http://schemas.microsoft.com/office/drawing/2014/main" id="{A3A9391B-F19B-45C3-B111-90C0BFC5BE32}"/>
                </a:ext>
              </a:extLst>
            </p:cNvPr>
            <p:cNvPicPr>
              <a:picLocks noChangeAspect="1"/>
            </p:cNvPicPr>
            <p:nvPr/>
          </p:nvPicPr>
          <p:blipFill rotWithShape="1">
            <a:blip r:embed="rId55" cstate="email">
              <a:extLst>
                <a:ext uri="{28A0092B-C50C-407E-A947-70E740481C1C}">
                  <a14:useLocalDpi xmlns:a14="http://schemas.microsoft.com/office/drawing/2010/main"/>
                </a:ext>
              </a:extLst>
            </a:blip>
            <a:srcRect/>
            <a:stretch/>
          </p:blipFill>
          <p:spPr>
            <a:xfrm>
              <a:off x="840764" y="3705926"/>
              <a:ext cx="1126647" cy="1175538"/>
            </a:xfrm>
            <a:prstGeom prst="rect">
              <a:avLst/>
            </a:prstGeom>
          </p:spPr>
        </p:pic>
        <p:pic>
          <p:nvPicPr>
            <p:cNvPr id="20" name="Picture 19" descr="A person smiling for the camera&#10;&#10;Description automatically generated with medium confidence">
              <a:extLst>
                <a:ext uri="{FF2B5EF4-FFF2-40B4-BE49-F238E27FC236}">
                  <a16:creationId xmlns:a16="http://schemas.microsoft.com/office/drawing/2014/main" id="{E67FEA9A-99BB-4E3C-BB79-056373B3BE2D}"/>
                </a:ext>
              </a:extLst>
            </p:cNvPr>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10446010" y="4903870"/>
              <a:ext cx="817046" cy="1089395"/>
            </a:xfrm>
            <a:prstGeom prst="rect">
              <a:avLst/>
            </a:prstGeom>
          </p:spPr>
        </p:pic>
        <p:pic>
          <p:nvPicPr>
            <p:cNvPr id="1038" name="Picture 1037" descr="A person with a beard&#10;&#10;Description automatically generated with medium confidence">
              <a:extLst>
                <a:ext uri="{FF2B5EF4-FFF2-40B4-BE49-F238E27FC236}">
                  <a16:creationId xmlns:a16="http://schemas.microsoft.com/office/drawing/2014/main" id="{447CCC53-BC71-4B11-950E-C4DEE7CFB9C9}"/>
                </a:ext>
              </a:extLst>
            </p:cNvPr>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11197112" y="5221867"/>
              <a:ext cx="974890" cy="974890"/>
            </a:xfrm>
            <a:prstGeom prst="rect">
              <a:avLst/>
            </a:prstGeom>
          </p:spPr>
        </p:pic>
        <p:pic>
          <p:nvPicPr>
            <p:cNvPr id="24" name="Picture 23" descr="A picture containing person, window, posing&#10;&#10;Description automatically generated">
              <a:extLst>
                <a:ext uri="{FF2B5EF4-FFF2-40B4-BE49-F238E27FC236}">
                  <a16:creationId xmlns:a16="http://schemas.microsoft.com/office/drawing/2014/main" id="{40DB8D0F-7D05-40CB-8F53-F7A0E85A3542}"/>
                </a:ext>
              </a:extLst>
            </p:cNvPr>
            <p:cNvPicPr>
              <a:picLocks noChangeAspect="1"/>
            </p:cNvPicPr>
            <p:nvPr/>
          </p:nvPicPr>
          <p:blipFill rotWithShape="1">
            <a:blip r:embed="rId58" cstate="email">
              <a:extLst>
                <a:ext uri="{28A0092B-C50C-407E-A947-70E740481C1C}">
                  <a14:useLocalDpi xmlns:a14="http://schemas.microsoft.com/office/drawing/2010/main"/>
                </a:ext>
              </a:extLst>
            </a:blip>
            <a:srcRect/>
            <a:stretch/>
          </p:blipFill>
          <p:spPr>
            <a:xfrm>
              <a:off x="4699016" y="5419594"/>
              <a:ext cx="733129" cy="823344"/>
            </a:xfrm>
            <a:prstGeom prst="rect">
              <a:avLst/>
            </a:prstGeom>
          </p:spPr>
        </p:pic>
        <p:pic>
          <p:nvPicPr>
            <p:cNvPr id="28" name="Picture 27" descr="A picture containing person, sky, person, scene&#10;&#10;Description automatically generated">
              <a:extLst>
                <a:ext uri="{FF2B5EF4-FFF2-40B4-BE49-F238E27FC236}">
                  <a16:creationId xmlns:a16="http://schemas.microsoft.com/office/drawing/2014/main" id="{926F0C00-6837-4E11-9152-95A39C938BF1}"/>
                </a:ext>
              </a:extLst>
            </p:cNvPr>
            <p:cNvPicPr>
              <a:picLocks noChangeAspect="1"/>
            </p:cNvPicPr>
            <p:nvPr/>
          </p:nvPicPr>
          <p:blipFill>
            <a:blip r:embed="rId59" cstate="email">
              <a:extLst>
                <a:ext uri="{28A0092B-C50C-407E-A947-70E740481C1C}">
                  <a14:useLocalDpi xmlns:a14="http://schemas.microsoft.com/office/drawing/2010/main"/>
                </a:ext>
              </a:extLst>
            </a:blip>
            <a:stretch>
              <a:fillRect/>
            </a:stretch>
          </p:blipFill>
          <p:spPr>
            <a:xfrm>
              <a:off x="7275520" y="4761638"/>
              <a:ext cx="975249" cy="975249"/>
            </a:xfrm>
            <a:prstGeom prst="rect">
              <a:avLst/>
            </a:prstGeom>
          </p:spPr>
        </p:pic>
        <p:pic>
          <p:nvPicPr>
            <p:cNvPr id="32" name="Picture 31" descr="A person with a beard&#10;&#10;Description automatically generated with medium confidence">
              <a:extLst>
                <a:ext uri="{FF2B5EF4-FFF2-40B4-BE49-F238E27FC236}">
                  <a16:creationId xmlns:a16="http://schemas.microsoft.com/office/drawing/2014/main" id="{5D084144-9948-4905-A3A6-96BFABC42528}"/>
                </a:ext>
              </a:extLst>
            </p:cNvPr>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2888573" y="4813104"/>
              <a:ext cx="727782" cy="1080419"/>
            </a:xfrm>
            <a:prstGeom prst="rect">
              <a:avLst/>
            </a:prstGeom>
          </p:spPr>
        </p:pic>
        <p:pic>
          <p:nvPicPr>
            <p:cNvPr id="1040" name="Picture 1039" descr="A person wearing glasses and a tie&#10;&#10;Description automatically generated with medium confidence">
              <a:extLst>
                <a:ext uri="{FF2B5EF4-FFF2-40B4-BE49-F238E27FC236}">
                  <a16:creationId xmlns:a16="http://schemas.microsoft.com/office/drawing/2014/main" id="{5AA5EE62-2B41-4B32-A6D5-62F0AC5880B1}"/>
                </a:ext>
              </a:extLst>
            </p:cNvPr>
            <p:cNvPicPr>
              <a:picLocks noChangeAspect="1"/>
            </p:cNvPicPr>
            <p:nvPr/>
          </p:nvPicPr>
          <p:blipFill rotWithShape="1">
            <a:blip r:embed="rId61" cstate="email">
              <a:extLst>
                <a:ext uri="{28A0092B-C50C-407E-A947-70E740481C1C}">
                  <a14:useLocalDpi xmlns:a14="http://schemas.microsoft.com/office/drawing/2010/main"/>
                </a:ext>
              </a:extLst>
            </a:blip>
            <a:srcRect/>
            <a:stretch/>
          </p:blipFill>
          <p:spPr>
            <a:xfrm>
              <a:off x="3551945" y="4642279"/>
              <a:ext cx="1142475" cy="1174570"/>
            </a:xfrm>
            <a:prstGeom prst="rect">
              <a:avLst/>
            </a:prstGeom>
          </p:spPr>
        </p:pic>
        <p:pic>
          <p:nvPicPr>
            <p:cNvPr id="29" name="Picture 28" descr="A close-up of a person smiling&#10;&#10;Description automatically generated">
              <a:extLst>
                <a:ext uri="{FF2B5EF4-FFF2-40B4-BE49-F238E27FC236}">
                  <a16:creationId xmlns:a16="http://schemas.microsoft.com/office/drawing/2014/main" id="{7CD1B819-53D2-4AA8-AF39-DEE5A18B3E91}"/>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4318516" y="2500072"/>
              <a:ext cx="1167509" cy="1464837"/>
            </a:xfrm>
            <a:prstGeom prst="rect">
              <a:avLst/>
            </a:prstGeom>
          </p:spPr>
        </p:pic>
        <p:pic>
          <p:nvPicPr>
            <p:cNvPr id="41" name="Picture 40" descr="A person smiling for the camera&#10;&#10;Description automatically generated with medium confidence">
              <a:extLst>
                <a:ext uri="{FF2B5EF4-FFF2-40B4-BE49-F238E27FC236}">
                  <a16:creationId xmlns:a16="http://schemas.microsoft.com/office/drawing/2014/main" id="{7EBFD7AF-F1D5-4C7F-8A3F-DE8247D60FB6}"/>
                </a:ext>
              </a:extLst>
            </p:cNvPr>
            <p:cNvPicPr>
              <a:picLocks noChangeAspect="1"/>
            </p:cNvPicPr>
            <p:nvPr/>
          </p:nvPicPr>
          <p:blipFill>
            <a:blip r:embed="rId63" cstate="email">
              <a:extLst>
                <a:ext uri="{28A0092B-C50C-407E-A947-70E740481C1C}">
                  <a14:useLocalDpi xmlns:a14="http://schemas.microsoft.com/office/drawing/2010/main"/>
                </a:ext>
              </a:extLst>
            </a:blip>
            <a:stretch>
              <a:fillRect/>
            </a:stretch>
          </p:blipFill>
          <p:spPr>
            <a:xfrm>
              <a:off x="4220585" y="3509172"/>
              <a:ext cx="1174569" cy="1174569"/>
            </a:xfrm>
            <a:prstGeom prst="rect">
              <a:avLst/>
            </a:prstGeom>
          </p:spPr>
        </p:pic>
        <p:pic>
          <p:nvPicPr>
            <p:cNvPr id="1056" name="Picture 10">
              <a:extLst>
                <a:ext uri="{FF2B5EF4-FFF2-40B4-BE49-F238E27FC236}">
                  <a16:creationId xmlns:a16="http://schemas.microsoft.com/office/drawing/2014/main" id="{367FC9BC-41B2-4D65-B7E7-A1C4E144F3A0}"/>
                </a:ext>
              </a:extLst>
            </p:cNvPr>
            <p:cNvPicPr>
              <a:picLocks noChangeAspect="1" noChangeArrowheads="1"/>
            </p:cNvPicPr>
            <p:nvPr/>
          </p:nvPicPr>
          <p:blipFill>
            <a:blip r:embed="rId64" cstate="email">
              <a:extLst>
                <a:ext uri="{28A0092B-C50C-407E-A947-70E740481C1C}">
                  <a14:useLocalDpi xmlns:a14="http://schemas.microsoft.com/office/drawing/2010/main"/>
                </a:ext>
              </a:extLst>
            </a:blip>
            <a:srcRect/>
            <a:stretch>
              <a:fillRect/>
            </a:stretch>
          </p:blipFill>
          <p:spPr bwMode="auto">
            <a:xfrm>
              <a:off x="4462056" y="4472017"/>
              <a:ext cx="1007840" cy="100237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person wearing glasses&#10;&#10;Description automatically generated with low confidence">
              <a:extLst>
                <a:ext uri="{FF2B5EF4-FFF2-40B4-BE49-F238E27FC236}">
                  <a16:creationId xmlns:a16="http://schemas.microsoft.com/office/drawing/2014/main" id="{D3F98724-7163-4BC0-9FF2-5EFA57DEBBAA}"/>
                </a:ext>
              </a:extLst>
            </p:cNvPr>
            <p:cNvPicPr>
              <a:picLocks noChangeAspect="1"/>
            </p:cNvPicPr>
            <p:nvPr/>
          </p:nvPicPr>
          <p:blipFill rotWithShape="1">
            <a:blip r:embed="rId65" cstate="email">
              <a:extLst>
                <a:ext uri="{28A0092B-C50C-407E-A947-70E740481C1C}">
                  <a14:useLocalDpi xmlns:a14="http://schemas.microsoft.com/office/drawing/2010/main"/>
                </a:ext>
              </a:extLst>
            </a:blip>
            <a:srcRect/>
            <a:stretch/>
          </p:blipFill>
          <p:spPr>
            <a:xfrm rot="5400000">
              <a:off x="8519580" y="5178734"/>
              <a:ext cx="1046612" cy="975250"/>
            </a:xfrm>
            <a:prstGeom prst="rect">
              <a:avLst/>
            </a:prstGeom>
          </p:spPr>
        </p:pic>
        <p:pic>
          <p:nvPicPr>
            <p:cNvPr id="1044" name="Picture 1043" descr="A person smiling for the camera&#10;&#10;Description automatically generated with medium confidence">
              <a:extLst>
                <a:ext uri="{FF2B5EF4-FFF2-40B4-BE49-F238E27FC236}">
                  <a16:creationId xmlns:a16="http://schemas.microsoft.com/office/drawing/2014/main" id="{13E955BF-FF40-47B1-A0A9-9A45A0061F43}"/>
                </a:ext>
              </a:extLst>
            </p:cNvPr>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8318591" y="1476313"/>
              <a:ext cx="1053502" cy="1053502"/>
            </a:xfrm>
            <a:prstGeom prst="rect">
              <a:avLst/>
            </a:prstGeom>
          </p:spPr>
        </p:pic>
        <p:pic>
          <p:nvPicPr>
            <p:cNvPr id="1025" name="Picture 1024" descr="A person smiling for the camera&#10;&#10;Description automatically generated with medium confidence">
              <a:extLst>
                <a:ext uri="{FF2B5EF4-FFF2-40B4-BE49-F238E27FC236}">
                  <a16:creationId xmlns:a16="http://schemas.microsoft.com/office/drawing/2014/main" id="{9108BBB0-51B4-4AF3-B4A0-128B1F543C4C}"/>
                </a:ext>
              </a:extLst>
            </p:cNvPr>
            <p:cNvPicPr>
              <a:picLocks noChangeAspect="1"/>
            </p:cNvPicPr>
            <p:nvPr/>
          </p:nvPicPr>
          <p:blipFill>
            <a:blip r:embed="rId67" cstate="email">
              <a:extLst>
                <a:ext uri="{28A0092B-C50C-407E-A947-70E740481C1C}">
                  <a14:useLocalDpi xmlns:a14="http://schemas.microsoft.com/office/drawing/2010/main"/>
                </a:ext>
              </a:extLst>
            </a:blip>
            <a:stretch>
              <a:fillRect/>
            </a:stretch>
          </p:blipFill>
          <p:spPr>
            <a:xfrm>
              <a:off x="7527524" y="1428295"/>
              <a:ext cx="933533" cy="1071777"/>
            </a:xfrm>
            <a:prstGeom prst="rect">
              <a:avLst/>
            </a:prstGeom>
          </p:spPr>
        </p:pic>
      </p:grpSp>
      <p:sp>
        <p:nvSpPr>
          <p:cNvPr id="69" name="Title 1">
            <a:extLst>
              <a:ext uri="{FF2B5EF4-FFF2-40B4-BE49-F238E27FC236}">
                <a16:creationId xmlns:a16="http://schemas.microsoft.com/office/drawing/2014/main" id="{5F965D7C-C51B-407F-922D-7B56E08F952B}"/>
              </a:ext>
            </a:extLst>
          </p:cNvPr>
          <p:cNvSpPr txBox="1">
            <a:spLocks/>
          </p:cNvSpPr>
          <p:nvPr/>
        </p:nvSpPr>
        <p:spPr>
          <a:xfrm>
            <a:off x="230491" y="458154"/>
            <a:ext cx="11544150" cy="993091"/>
          </a:xfrm>
          <a:prstGeom prst="rect">
            <a:avLst/>
          </a:prstGeom>
        </p:spPr>
        <p:txBody>
          <a:bodyPr/>
          <a:lstStyle>
            <a:lvl1pPr algn="l" defTabSz="914400" rtl="0" eaLnBrk="1" latinLnBrk="0" hangingPunct="1">
              <a:lnSpc>
                <a:spcPct val="90000"/>
              </a:lnSpc>
              <a:spcBef>
                <a:spcPts val="0"/>
              </a:spcBef>
              <a:buNone/>
              <a:defRPr sz="3100" b="1" kern="1200">
                <a:solidFill>
                  <a:schemeClr val="tx1"/>
                </a:solidFill>
                <a:latin typeface="+mj-lt"/>
                <a:ea typeface="+mj-ea"/>
                <a:cs typeface="+mj-cs"/>
              </a:defRPr>
            </a:lvl1pPr>
          </a:lstStyle>
          <a:p>
            <a:r>
              <a:rPr lang="en-GB"/>
              <a:t>Most importantly, get the right team in place</a:t>
            </a:r>
          </a:p>
        </p:txBody>
      </p:sp>
    </p:spTree>
    <p:extLst>
      <p:ext uri="{BB962C8B-B14F-4D97-AF65-F5344CB8AC3E}">
        <p14:creationId xmlns:p14="http://schemas.microsoft.com/office/powerpoint/2010/main" val="34604388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C570C-44B0-49C2-AAEC-8BDF6E4B062B}"/>
              </a:ext>
            </a:extLst>
          </p:cNvPr>
          <p:cNvSpPr txBox="1"/>
          <p:nvPr/>
        </p:nvSpPr>
        <p:spPr>
          <a:xfrm>
            <a:off x="480238" y="4201632"/>
            <a:ext cx="7554432" cy="7617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3100" b="1"/>
              <a:t>Sarah Hayes</a:t>
            </a:r>
          </a:p>
          <a:p>
            <a:pPr>
              <a:lnSpc>
                <a:spcPct val="90000"/>
              </a:lnSpc>
            </a:pPr>
            <a:r>
              <a:rPr lang="en-US" sz="2400">
                <a:cs typeface="Arial"/>
              </a:rPr>
              <a:t>CReDo Project Lead, National Digital Twin programme</a:t>
            </a:r>
          </a:p>
        </p:txBody>
      </p:sp>
      <p:pic>
        <p:nvPicPr>
          <p:cNvPr id="4" name="Picture 3" descr="A person smiling for the camera&#10;&#10;Description automatically generated with medium confidence">
            <a:extLst>
              <a:ext uri="{FF2B5EF4-FFF2-40B4-BE49-F238E27FC236}">
                <a16:creationId xmlns:a16="http://schemas.microsoft.com/office/drawing/2014/main" id="{9C319834-CC77-44F3-B2D7-016AE4952B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5676" y="2480293"/>
            <a:ext cx="3442677" cy="3442677"/>
          </a:xfrm>
          <a:prstGeom prst="rect">
            <a:avLst/>
          </a:prstGeom>
        </p:spPr>
      </p:pic>
    </p:spTree>
    <p:extLst>
      <p:ext uri="{BB962C8B-B14F-4D97-AF65-F5344CB8AC3E}">
        <p14:creationId xmlns:p14="http://schemas.microsoft.com/office/powerpoint/2010/main" val="251588981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miling for the camera&#10;&#10;Description automatically generated with medium confidence">
            <a:extLst>
              <a:ext uri="{FF2B5EF4-FFF2-40B4-BE49-F238E27FC236}">
                <a16:creationId xmlns:a16="http://schemas.microsoft.com/office/drawing/2014/main" id="{20845240-4994-4EE7-8B0A-7AF37BB0FC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44798" y="1173569"/>
            <a:ext cx="1900393" cy="1904177"/>
          </a:xfrm>
          <a:prstGeom prst="rect">
            <a:avLst/>
          </a:prstGeom>
        </p:spPr>
      </p:pic>
      <p:pic>
        <p:nvPicPr>
          <p:cNvPr id="14" name="Picture 13" descr="A person wearing glasses&#10;&#10;Description automatically generated with low confidence">
            <a:extLst>
              <a:ext uri="{FF2B5EF4-FFF2-40B4-BE49-F238E27FC236}">
                <a16:creationId xmlns:a16="http://schemas.microsoft.com/office/drawing/2014/main" id="{80FDEB16-6C07-44AE-9166-493BEDA9C2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6900" y="1173569"/>
            <a:ext cx="1882415" cy="1887226"/>
          </a:xfrm>
          <a:prstGeom prst="rect">
            <a:avLst/>
          </a:prstGeom>
        </p:spPr>
      </p:pic>
      <p:sp>
        <p:nvSpPr>
          <p:cNvPr id="20" name="TextBox 19">
            <a:extLst>
              <a:ext uri="{FF2B5EF4-FFF2-40B4-BE49-F238E27FC236}">
                <a16:creationId xmlns:a16="http://schemas.microsoft.com/office/drawing/2014/main" id="{C149DA50-FFB1-4890-98E8-B184B9FD1BC0}"/>
              </a:ext>
            </a:extLst>
          </p:cNvPr>
          <p:cNvSpPr txBox="1"/>
          <p:nvPr/>
        </p:nvSpPr>
        <p:spPr>
          <a:xfrm>
            <a:off x="221061" y="544335"/>
            <a:ext cx="9491176" cy="461665"/>
          </a:xfrm>
          <a:prstGeom prst="rect">
            <a:avLst/>
          </a:prstGeom>
          <a:noFill/>
        </p:spPr>
        <p:txBody>
          <a:bodyPr wrap="square" lIns="91440" tIns="45720" rIns="91440" bIns="45720" anchor="t">
            <a:spAutoFit/>
          </a:bodyPr>
          <a:lstStyle/>
          <a:p>
            <a:r>
              <a:rPr lang="en-US" sz="2400" b="1"/>
              <a:t>Joining the panel for Q &amp; A:</a:t>
            </a:r>
            <a:endParaRPr lang="en-GB" sz="2400" b="1"/>
          </a:p>
        </p:txBody>
      </p:sp>
      <p:sp>
        <p:nvSpPr>
          <p:cNvPr id="24" name="TextBox 23">
            <a:extLst>
              <a:ext uri="{FF2B5EF4-FFF2-40B4-BE49-F238E27FC236}">
                <a16:creationId xmlns:a16="http://schemas.microsoft.com/office/drawing/2014/main" id="{E09E87D8-2867-41B0-955D-3C738CC7FA6E}"/>
              </a:ext>
            </a:extLst>
          </p:cNvPr>
          <p:cNvSpPr txBox="1"/>
          <p:nvPr/>
        </p:nvSpPr>
        <p:spPr>
          <a:xfrm>
            <a:off x="783346" y="3128090"/>
            <a:ext cx="2777305" cy="784830"/>
          </a:xfrm>
          <a:prstGeom prst="rect">
            <a:avLst/>
          </a:prstGeom>
          <a:noFill/>
        </p:spPr>
        <p:txBody>
          <a:bodyPr wrap="square" lIns="91440" tIns="45720" rIns="91440" bIns="45720" anchor="t">
            <a:spAutoFit/>
          </a:bodyPr>
          <a:lstStyle/>
          <a:p>
            <a:pPr>
              <a:lnSpc>
                <a:spcPct val="90000"/>
              </a:lnSpc>
            </a:pPr>
            <a:r>
              <a:rPr lang="en-US" b="1" kern="1200"/>
              <a:t>Chris Dent</a:t>
            </a:r>
          </a:p>
          <a:p>
            <a:pPr>
              <a:lnSpc>
                <a:spcPct val="90000"/>
              </a:lnSpc>
            </a:pPr>
            <a:r>
              <a:rPr lang="en-US" sz="1600"/>
              <a:t>CReDo</a:t>
            </a:r>
            <a:r>
              <a:rPr lang="en-US" sz="1600" b="0" kern="1200"/>
              <a:t> </a:t>
            </a:r>
            <a:r>
              <a:rPr lang="en-US" sz="1600"/>
              <a:t>Technical</a:t>
            </a:r>
            <a:r>
              <a:rPr lang="en-US" sz="1600" b="0" kern="1200"/>
              <a:t> </a:t>
            </a:r>
            <a:r>
              <a:rPr lang="en-US" sz="1600"/>
              <a:t>Lead</a:t>
            </a:r>
            <a:r>
              <a:rPr lang="en-US" sz="1600" b="0" kern="1200"/>
              <a:t>,</a:t>
            </a:r>
            <a:r>
              <a:rPr lang="en-US" sz="1600"/>
              <a:t> </a:t>
            </a:r>
            <a:endParaRPr lang="en-US" sz="1600" b="0" kern="1200">
              <a:cs typeface="Arial"/>
            </a:endParaRPr>
          </a:p>
          <a:p>
            <a:pPr marL="0" algn="l" defTabSz="914400" rtl="0" eaLnBrk="1" latinLnBrk="0" hangingPunct="1">
              <a:lnSpc>
                <a:spcPct val="90000"/>
              </a:lnSpc>
            </a:pPr>
            <a:r>
              <a:rPr lang="en-US" sz="1600"/>
              <a:t>University</a:t>
            </a:r>
            <a:r>
              <a:rPr lang="en-US" sz="1600" b="0" kern="1200"/>
              <a:t> </a:t>
            </a:r>
            <a:r>
              <a:rPr lang="en-US" sz="1600"/>
              <a:t>of</a:t>
            </a:r>
            <a:r>
              <a:rPr lang="en-US" sz="1600" b="0" kern="1200"/>
              <a:t> </a:t>
            </a:r>
            <a:r>
              <a:rPr lang="en-US" sz="1600"/>
              <a:t>Edinburgh</a:t>
            </a:r>
          </a:p>
        </p:txBody>
      </p:sp>
      <p:sp>
        <p:nvSpPr>
          <p:cNvPr id="26" name="TextBox 25">
            <a:extLst>
              <a:ext uri="{FF2B5EF4-FFF2-40B4-BE49-F238E27FC236}">
                <a16:creationId xmlns:a16="http://schemas.microsoft.com/office/drawing/2014/main" id="{4CF9F4E2-8289-4C30-A5E8-5A86E0F39EFB}"/>
              </a:ext>
            </a:extLst>
          </p:cNvPr>
          <p:cNvSpPr txBox="1"/>
          <p:nvPr/>
        </p:nvSpPr>
        <p:spPr>
          <a:xfrm>
            <a:off x="9344798" y="3131923"/>
            <a:ext cx="3140964" cy="784830"/>
          </a:xfrm>
          <a:prstGeom prst="rect">
            <a:avLst/>
          </a:prstGeom>
          <a:noFill/>
        </p:spPr>
        <p:txBody>
          <a:bodyPr wrap="square" lIns="91440" tIns="45720" rIns="91440" bIns="45720" anchor="t">
            <a:spAutoFit/>
          </a:bodyPr>
          <a:lstStyle/>
          <a:p>
            <a:pPr marL="0" defTabSz="914400" rtl="0" eaLnBrk="1" latinLnBrk="0" hangingPunct="1">
              <a:lnSpc>
                <a:spcPct val="90000"/>
              </a:lnSpc>
            </a:pPr>
            <a:r>
              <a:rPr lang="en-US" b="1"/>
              <a:t>Ben Mawdsley</a:t>
            </a:r>
            <a:endParaRPr lang="en-US" b="1" kern="1200">
              <a:cs typeface="Arial"/>
            </a:endParaRPr>
          </a:p>
          <a:p>
            <a:pPr marL="0" defTabSz="914400" rtl="0" eaLnBrk="1" latinLnBrk="0" hangingPunct="1">
              <a:lnSpc>
                <a:spcPct val="90000"/>
              </a:lnSpc>
            </a:pPr>
            <a:r>
              <a:rPr lang="en-US" sz="1600"/>
              <a:t>Credo Technical Architect, </a:t>
            </a:r>
          </a:p>
          <a:p>
            <a:pPr marL="0" defTabSz="914400" rtl="0" eaLnBrk="1" latinLnBrk="0" hangingPunct="1">
              <a:lnSpc>
                <a:spcPct val="90000"/>
              </a:lnSpc>
            </a:pPr>
            <a:r>
              <a:rPr lang="en-US" sz="1600"/>
              <a:t>The Hartree Centre, STFC</a:t>
            </a:r>
          </a:p>
        </p:txBody>
      </p:sp>
      <p:sp>
        <p:nvSpPr>
          <p:cNvPr id="28" name="TextBox 27">
            <a:extLst>
              <a:ext uri="{FF2B5EF4-FFF2-40B4-BE49-F238E27FC236}">
                <a16:creationId xmlns:a16="http://schemas.microsoft.com/office/drawing/2014/main" id="{83735147-C543-40A0-83D7-E20E9A8C40F3}"/>
              </a:ext>
            </a:extLst>
          </p:cNvPr>
          <p:cNvSpPr txBox="1"/>
          <p:nvPr/>
        </p:nvSpPr>
        <p:spPr>
          <a:xfrm>
            <a:off x="5272450" y="3128090"/>
            <a:ext cx="3426054" cy="563231"/>
          </a:xfrm>
          <a:prstGeom prst="rect">
            <a:avLst/>
          </a:prstGeom>
          <a:noFill/>
        </p:spPr>
        <p:txBody>
          <a:bodyPr wrap="square" lIns="91440" tIns="45720" rIns="91440" bIns="45720" anchor="t">
            <a:spAutoFit/>
          </a:bodyPr>
          <a:lstStyle/>
          <a:p>
            <a:pPr marL="0" defTabSz="914400" rtl="0" eaLnBrk="1" latinLnBrk="0" hangingPunct="1">
              <a:lnSpc>
                <a:spcPct val="90000"/>
              </a:lnSpc>
            </a:pPr>
            <a:r>
              <a:rPr lang="en-US" b="1" kern="1200"/>
              <a:t>Matt Edwards</a:t>
            </a:r>
          </a:p>
          <a:p>
            <a:pPr marL="0" defTabSz="914400" rtl="0" eaLnBrk="1" latinLnBrk="0" hangingPunct="1">
              <a:lnSpc>
                <a:spcPct val="90000"/>
              </a:lnSpc>
            </a:pPr>
            <a:r>
              <a:rPr lang="en-US" sz="1600" b="0" kern="1200">
                <a:solidFill>
                  <a:schemeClr val="tx1"/>
                </a:solidFill>
              </a:rPr>
              <a:t>Chief Data </a:t>
            </a:r>
            <a:r>
              <a:rPr lang="en-US" sz="1600"/>
              <a:t>Officer, </a:t>
            </a:r>
            <a:r>
              <a:rPr lang="en-US" sz="1600" b="0" kern="1200">
                <a:solidFill>
                  <a:schemeClr val="tx1"/>
                </a:solidFill>
              </a:rPr>
              <a:t>Anglian Water</a:t>
            </a:r>
          </a:p>
        </p:txBody>
      </p:sp>
      <p:pic>
        <p:nvPicPr>
          <p:cNvPr id="5" name="Picture 4" descr="A person wearing glasses&#10;&#10;Description automatically generated with medium confidence">
            <a:extLst>
              <a:ext uri="{FF2B5EF4-FFF2-40B4-BE49-F238E27FC236}">
                <a16:creationId xmlns:a16="http://schemas.microsoft.com/office/drawing/2014/main" id="{3E55CA82-65DA-4784-B6C0-171C33FC0B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01317" y="3673781"/>
            <a:ext cx="1905208" cy="1887226"/>
          </a:xfrm>
          <a:prstGeom prst="rect">
            <a:avLst/>
          </a:prstGeom>
        </p:spPr>
      </p:pic>
      <p:sp>
        <p:nvSpPr>
          <p:cNvPr id="21" name="TextBox 20">
            <a:extLst>
              <a:ext uri="{FF2B5EF4-FFF2-40B4-BE49-F238E27FC236}">
                <a16:creationId xmlns:a16="http://schemas.microsoft.com/office/drawing/2014/main" id="{92F0800D-40A0-438C-B16C-79F39890B389}"/>
              </a:ext>
            </a:extLst>
          </p:cNvPr>
          <p:cNvSpPr txBox="1"/>
          <p:nvPr/>
        </p:nvSpPr>
        <p:spPr>
          <a:xfrm>
            <a:off x="3235392" y="5566942"/>
            <a:ext cx="2916935" cy="563231"/>
          </a:xfrm>
          <a:prstGeom prst="rect">
            <a:avLst/>
          </a:prstGeom>
          <a:noFill/>
        </p:spPr>
        <p:txBody>
          <a:bodyPr wrap="square" lIns="91440" tIns="45720" rIns="91440" bIns="45720" anchor="t">
            <a:spAutoFit/>
          </a:bodyPr>
          <a:lstStyle/>
          <a:p>
            <a:pPr marL="0" defTabSz="914400" rtl="0" eaLnBrk="1" latinLnBrk="0" hangingPunct="1">
              <a:lnSpc>
                <a:spcPct val="90000"/>
              </a:lnSpc>
            </a:pPr>
            <a:r>
              <a:rPr lang="en-US" b="1" kern="1200"/>
              <a:t>Robin Pinning</a:t>
            </a:r>
          </a:p>
          <a:p>
            <a:pPr marL="0" defTabSz="914400" rtl="0" eaLnBrk="1" latinLnBrk="0" hangingPunct="1">
              <a:lnSpc>
                <a:spcPct val="90000"/>
              </a:lnSpc>
            </a:pPr>
            <a:r>
              <a:rPr lang="en-US" sz="1600" b="0" kern="1200">
                <a:solidFill>
                  <a:schemeClr val="tx1"/>
                </a:solidFill>
              </a:rPr>
              <a:t>The Hartree Centre, STFC</a:t>
            </a:r>
          </a:p>
        </p:txBody>
      </p:sp>
      <p:pic>
        <p:nvPicPr>
          <p:cNvPr id="4" name="Picture 3" descr="A person smiling for the camera&#10;&#10;Description automatically generated with medium confidence">
            <a:extLst>
              <a:ext uri="{FF2B5EF4-FFF2-40B4-BE49-F238E27FC236}">
                <a16:creationId xmlns:a16="http://schemas.microsoft.com/office/drawing/2014/main" id="{D4A5AD97-29E3-488D-83DC-0DD9646A26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21704" y="1173569"/>
            <a:ext cx="1396106" cy="1931372"/>
          </a:xfrm>
          <a:prstGeom prst="rect">
            <a:avLst/>
          </a:prstGeom>
        </p:spPr>
      </p:pic>
      <p:pic>
        <p:nvPicPr>
          <p:cNvPr id="3" name="Picture 2" descr="A person wearing glasses&#10;&#10;Description automatically generated with low confidence">
            <a:extLst>
              <a:ext uri="{FF2B5EF4-FFF2-40B4-BE49-F238E27FC236}">
                <a16:creationId xmlns:a16="http://schemas.microsoft.com/office/drawing/2014/main" id="{F1EB1DDF-AADA-4D87-BDF5-63F0E1869C6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62383" y="3667879"/>
            <a:ext cx="1882415" cy="1916571"/>
          </a:xfrm>
          <a:prstGeom prst="rect">
            <a:avLst/>
          </a:prstGeom>
        </p:spPr>
      </p:pic>
      <p:sp>
        <p:nvSpPr>
          <p:cNvPr id="13" name="TextBox 12">
            <a:extLst>
              <a:ext uri="{FF2B5EF4-FFF2-40B4-BE49-F238E27FC236}">
                <a16:creationId xmlns:a16="http://schemas.microsoft.com/office/drawing/2014/main" id="{D59AB0DE-E5C2-48A2-808B-48C8226A0A4F}"/>
              </a:ext>
            </a:extLst>
          </p:cNvPr>
          <p:cNvSpPr txBox="1"/>
          <p:nvPr/>
        </p:nvSpPr>
        <p:spPr>
          <a:xfrm>
            <a:off x="7378059" y="5590660"/>
            <a:ext cx="2916935" cy="563231"/>
          </a:xfrm>
          <a:prstGeom prst="rect">
            <a:avLst/>
          </a:prstGeom>
          <a:noFill/>
        </p:spPr>
        <p:txBody>
          <a:bodyPr wrap="square" lIns="91440" tIns="45720" rIns="91440" bIns="45720" anchor="t">
            <a:spAutoFit/>
          </a:bodyPr>
          <a:lstStyle/>
          <a:p>
            <a:pPr marL="0" defTabSz="914400" rtl="0" eaLnBrk="1" latinLnBrk="0" hangingPunct="1">
              <a:lnSpc>
                <a:spcPct val="90000"/>
              </a:lnSpc>
            </a:pPr>
            <a:r>
              <a:rPr lang="en-US" b="1" kern="1200"/>
              <a:t>Sarah Snelson</a:t>
            </a:r>
          </a:p>
          <a:p>
            <a:pPr marL="0" defTabSz="914400" rtl="0" eaLnBrk="1" latinLnBrk="0" hangingPunct="1">
              <a:lnSpc>
                <a:spcPct val="90000"/>
              </a:lnSpc>
            </a:pPr>
            <a:r>
              <a:rPr lang="en-US" sz="1600" b="0" kern="1200">
                <a:solidFill>
                  <a:schemeClr val="tx1"/>
                </a:solidFill>
              </a:rPr>
              <a:t>Frontier Economics</a:t>
            </a:r>
          </a:p>
        </p:txBody>
      </p:sp>
    </p:spTree>
    <p:extLst>
      <p:ext uri="{BB962C8B-B14F-4D97-AF65-F5344CB8AC3E}">
        <p14:creationId xmlns:p14="http://schemas.microsoft.com/office/powerpoint/2010/main" val="265674115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C570C-44B0-49C2-AAEC-8BDF6E4B062B}"/>
              </a:ext>
            </a:extLst>
          </p:cNvPr>
          <p:cNvSpPr txBox="1"/>
          <p:nvPr/>
        </p:nvSpPr>
        <p:spPr>
          <a:xfrm>
            <a:off x="480238" y="4201632"/>
            <a:ext cx="7554432" cy="14265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3100" b="1"/>
              <a:t>Mark Enzer, OBE</a:t>
            </a:r>
          </a:p>
          <a:p>
            <a:pPr>
              <a:lnSpc>
                <a:spcPct val="90000"/>
              </a:lnSpc>
            </a:pPr>
            <a:r>
              <a:rPr lang="en-US" sz="2400">
                <a:cs typeface="Arial"/>
              </a:rPr>
              <a:t>Director, Centre for Digital Built Britain</a:t>
            </a:r>
          </a:p>
          <a:p>
            <a:pPr>
              <a:lnSpc>
                <a:spcPct val="90000"/>
              </a:lnSpc>
            </a:pPr>
            <a:r>
              <a:rPr lang="en-US" sz="2400">
                <a:cs typeface="Arial"/>
              </a:rPr>
              <a:t>Head of the National Digital Twin </a:t>
            </a:r>
            <a:r>
              <a:rPr lang="en-US" sz="2400" err="1">
                <a:cs typeface="Arial"/>
              </a:rPr>
              <a:t>programme</a:t>
            </a:r>
            <a:endParaRPr lang="en-US" sz="2400">
              <a:cs typeface="Arial"/>
            </a:endParaRPr>
          </a:p>
          <a:p>
            <a:pPr>
              <a:lnSpc>
                <a:spcPct val="90000"/>
              </a:lnSpc>
            </a:pPr>
            <a:r>
              <a:rPr lang="en-US" sz="2400">
                <a:cs typeface="Arial"/>
              </a:rPr>
              <a:t>Chief Technical Officer, Mott MacDonald</a:t>
            </a:r>
          </a:p>
        </p:txBody>
      </p:sp>
      <p:pic>
        <p:nvPicPr>
          <p:cNvPr id="5" name="Picture 4" descr="A picture containing person, person, necktie, wall&#10;&#10;Description automatically generated">
            <a:extLst>
              <a:ext uri="{FF2B5EF4-FFF2-40B4-BE49-F238E27FC236}">
                <a16:creationId xmlns:a16="http://schemas.microsoft.com/office/drawing/2014/main" id="{BA96EAEB-E5B6-4A19-94E9-92FB964737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71722" y="2480294"/>
            <a:ext cx="3442676" cy="3442676"/>
          </a:xfrm>
          <a:prstGeom prst="rect">
            <a:avLst/>
          </a:prstGeom>
        </p:spPr>
      </p:pic>
    </p:spTree>
    <p:extLst>
      <p:ext uri="{BB962C8B-B14F-4D97-AF65-F5344CB8AC3E}">
        <p14:creationId xmlns:p14="http://schemas.microsoft.com/office/powerpoint/2010/main" val="136585224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0E6F-09CE-4EAE-B6F5-4BBE34D06723}"/>
              </a:ext>
            </a:extLst>
          </p:cNvPr>
          <p:cNvSpPr>
            <a:spLocks noGrp="1"/>
          </p:cNvSpPr>
          <p:nvPr>
            <p:ph type="ctrTitle"/>
          </p:nvPr>
        </p:nvSpPr>
        <p:spPr>
          <a:xfrm>
            <a:off x="1704600" y="3419977"/>
            <a:ext cx="6421791" cy="1551448"/>
          </a:xfrm>
        </p:spPr>
        <p:txBody>
          <a:bodyPr/>
          <a:lstStyle/>
          <a:p>
            <a:r>
              <a:rPr lang="en-GB" b="1">
                <a:cs typeface="Arial"/>
              </a:rPr>
              <a:t>digitaltwinhub.co.uk/projects/credo</a:t>
            </a:r>
            <a:br>
              <a:rPr lang="en-GB"/>
            </a:br>
            <a:br>
              <a:rPr lang="en-GB"/>
            </a:br>
            <a:r>
              <a:rPr lang="en-GB" b="1">
                <a:cs typeface="Arial"/>
              </a:rPr>
              <a:t>#CReDo #NDTprogramme</a:t>
            </a:r>
            <a:endParaRPr lang="en-GB">
              <a:cs typeface="Arial"/>
            </a:endParaRPr>
          </a:p>
        </p:txBody>
      </p:sp>
      <p:pic>
        <p:nvPicPr>
          <p:cNvPr id="4" name="Picture 3">
            <a:extLst>
              <a:ext uri="{FF2B5EF4-FFF2-40B4-BE49-F238E27FC236}">
                <a16:creationId xmlns:a16="http://schemas.microsoft.com/office/drawing/2014/main" id="{BAFD92FF-68AC-4F1F-804D-18B57F1DE1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182" y="5988349"/>
            <a:ext cx="1200813" cy="256011"/>
          </a:xfrm>
          <a:prstGeom prst="rect">
            <a:avLst/>
          </a:prstGeom>
        </p:spPr>
      </p:pic>
      <p:pic>
        <p:nvPicPr>
          <p:cNvPr id="7" name="Picture 6">
            <a:extLst>
              <a:ext uri="{FF2B5EF4-FFF2-40B4-BE49-F238E27FC236}">
                <a16:creationId xmlns:a16="http://schemas.microsoft.com/office/drawing/2014/main" id="{FA31B3CC-3180-4F8F-AE44-4ABF043AAE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34788" y="5963668"/>
            <a:ext cx="1084998" cy="323061"/>
          </a:xfrm>
          <a:prstGeom prst="rect">
            <a:avLst/>
          </a:prstGeom>
        </p:spPr>
      </p:pic>
      <p:pic>
        <p:nvPicPr>
          <p:cNvPr id="9" name="Picture 4" descr="A picture containing logo&#10;&#10;Description automatically generated">
            <a:extLst>
              <a:ext uri="{FF2B5EF4-FFF2-40B4-BE49-F238E27FC236}">
                <a16:creationId xmlns:a16="http://schemas.microsoft.com/office/drawing/2014/main" id="{CCF71C7F-37F0-4C65-AEDC-5B7ACDEBFB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5312" y="5959529"/>
            <a:ext cx="1046673" cy="330451"/>
          </a:xfrm>
          <a:prstGeom prst="rect">
            <a:avLst/>
          </a:prstGeom>
        </p:spPr>
      </p:pic>
      <p:pic>
        <p:nvPicPr>
          <p:cNvPr id="11" name="Picture 4" descr="Text&#10;&#10;Description automatically generated">
            <a:extLst>
              <a:ext uri="{FF2B5EF4-FFF2-40B4-BE49-F238E27FC236}">
                <a16:creationId xmlns:a16="http://schemas.microsoft.com/office/drawing/2014/main" id="{115815E1-DFE1-4799-A380-D4BA24FD2D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4269" y="5780088"/>
            <a:ext cx="895350" cy="504825"/>
          </a:xfrm>
          <a:prstGeom prst="rect">
            <a:avLst/>
          </a:prstGeom>
        </p:spPr>
      </p:pic>
    </p:spTree>
    <p:extLst>
      <p:ext uri="{BB962C8B-B14F-4D97-AF65-F5344CB8AC3E}">
        <p14:creationId xmlns:p14="http://schemas.microsoft.com/office/powerpoint/2010/main" val="26620194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9079A57-68D0-4129-803C-8B85D4D033C6}"/>
              </a:ext>
            </a:extLst>
          </p:cNvPr>
          <p:cNvSpPr>
            <a:spLocks noGrp="1"/>
          </p:cNvSpPr>
          <p:nvPr>
            <p:ph type="title"/>
          </p:nvPr>
        </p:nvSpPr>
        <p:spPr>
          <a:xfrm>
            <a:off x="324000" y="671400"/>
            <a:ext cx="5058000" cy="878620"/>
          </a:xfrm>
        </p:spPr>
        <p:txBody>
          <a:bodyPr/>
          <a:lstStyle/>
          <a:p>
            <a:endParaRPr lang="en-US"/>
          </a:p>
        </p:txBody>
      </p:sp>
      <p:pic>
        <p:nvPicPr>
          <p:cNvPr id="4" name="Picture 2">
            <a:extLst>
              <a:ext uri="{FF2B5EF4-FFF2-40B4-BE49-F238E27FC236}">
                <a16:creationId xmlns:a16="http://schemas.microsoft.com/office/drawing/2014/main" id="{7BE2C06C-E5E7-4149-9554-7394924B17C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6096000" cy="6197590"/>
          </a:xfrm>
          <a:prstGeom prst="rect">
            <a:avLst/>
          </a:prstGeom>
          <a:noFill/>
        </p:spPr>
      </p:pic>
      <p:pic>
        <p:nvPicPr>
          <p:cNvPr id="12" name="Picture 11" descr="A picture containing indoor, primate, mammal&#10;&#10;Description automatically generated">
            <a:extLst>
              <a:ext uri="{FF2B5EF4-FFF2-40B4-BE49-F238E27FC236}">
                <a16:creationId xmlns:a16="http://schemas.microsoft.com/office/drawing/2014/main" id="{556AF308-21BA-4655-9AB4-B6849A1FAF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8952" y="-1340"/>
            <a:ext cx="6093048" cy="6198930"/>
          </a:xfrm>
          <a:prstGeom prst="rect">
            <a:avLst/>
          </a:prstGeom>
        </p:spPr>
      </p:pic>
      <p:sp>
        <p:nvSpPr>
          <p:cNvPr id="6" name="TextBox 5">
            <a:extLst>
              <a:ext uri="{FF2B5EF4-FFF2-40B4-BE49-F238E27FC236}">
                <a16:creationId xmlns:a16="http://schemas.microsoft.com/office/drawing/2014/main" id="{41B39429-2E81-434E-8FEE-82CE3E4AE53E}"/>
              </a:ext>
            </a:extLst>
          </p:cNvPr>
          <p:cNvSpPr txBox="1"/>
          <p:nvPr/>
        </p:nvSpPr>
        <p:spPr>
          <a:xfrm>
            <a:off x="0" y="4927431"/>
            <a:ext cx="12191999" cy="424732"/>
          </a:xfrm>
          <a:prstGeom prst="rect">
            <a:avLst/>
          </a:prstGeom>
          <a:solidFill>
            <a:schemeClr val="accent2"/>
          </a:solidFill>
        </p:spPr>
        <p:txBody>
          <a:bodyPr wrap="square">
            <a:spAutoFit/>
          </a:bodyPr>
          <a:lstStyle/>
          <a:p>
            <a:pPr algn="ctr">
              <a:lnSpc>
                <a:spcPct val="90000"/>
              </a:lnSpc>
            </a:pPr>
            <a:r>
              <a:rPr lang="en-US" sz="2400" b="1">
                <a:solidFill>
                  <a:schemeClr val="bg1"/>
                </a:solidFill>
              </a:rPr>
              <a:t>Collaboration through connected digital twins is key to tackling climate change</a:t>
            </a:r>
          </a:p>
        </p:txBody>
      </p:sp>
      <p:sp>
        <p:nvSpPr>
          <p:cNvPr id="8" name="TextBox 7">
            <a:extLst>
              <a:ext uri="{FF2B5EF4-FFF2-40B4-BE49-F238E27FC236}">
                <a16:creationId xmlns:a16="http://schemas.microsoft.com/office/drawing/2014/main" id="{2A231500-E87B-42D7-AAA2-8A27AE5DCD1A}"/>
              </a:ext>
            </a:extLst>
          </p:cNvPr>
          <p:cNvSpPr txBox="1"/>
          <p:nvPr/>
        </p:nvSpPr>
        <p:spPr>
          <a:xfrm>
            <a:off x="4783666" y="84498"/>
            <a:ext cx="2186094" cy="341632"/>
          </a:xfrm>
          <a:prstGeom prst="rect">
            <a:avLst/>
          </a:prstGeom>
          <a:noFill/>
        </p:spPr>
        <p:txBody>
          <a:bodyPr wrap="square">
            <a:spAutoFit/>
          </a:bodyPr>
          <a:lstStyle/>
          <a:p>
            <a:pPr>
              <a:lnSpc>
                <a:spcPct val="90000"/>
              </a:lnSpc>
            </a:pPr>
            <a:r>
              <a:rPr lang="en-US" sz="1800" b="1">
                <a:solidFill>
                  <a:schemeClr val="bg1"/>
                </a:solidFill>
              </a:rPr>
              <a:t>Tomorrow  </a:t>
            </a:r>
            <a:r>
              <a:rPr lang="en-US" sz="1800" b="1"/>
              <a:t> Today</a:t>
            </a:r>
          </a:p>
        </p:txBody>
      </p:sp>
    </p:spTree>
    <p:extLst>
      <p:ext uri="{BB962C8B-B14F-4D97-AF65-F5344CB8AC3E}">
        <p14:creationId xmlns:p14="http://schemas.microsoft.com/office/powerpoint/2010/main" val="104856150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542C-D4A0-4393-8910-A0251E689203}"/>
              </a:ext>
            </a:extLst>
          </p:cNvPr>
          <p:cNvSpPr>
            <a:spLocks noGrp="1"/>
          </p:cNvSpPr>
          <p:nvPr>
            <p:ph type="title"/>
          </p:nvPr>
        </p:nvSpPr>
        <p:spPr>
          <a:xfrm>
            <a:off x="324000" y="671400"/>
            <a:ext cx="5058000" cy="878620"/>
          </a:xfrm>
        </p:spPr>
        <p:txBody>
          <a:bodyPr anchor="t">
            <a:normAutofit/>
          </a:bodyPr>
          <a:lstStyle/>
          <a:p>
            <a:r>
              <a:rPr lang="en-GB"/>
              <a:t>CReDo is a climate change adaptation digital twin</a:t>
            </a:r>
          </a:p>
        </p:txBody>
      </p:sp>
      <p:sp>
        <p:nvSpPr>
          <p:cNvPr id="12" name="Content Placeholder 2">
            <a:extLst>
              <a:ext uri="{FF2B5EF4-FFF2-40B4-BE49-F238E27FC236}">
                <a16:creationId xmlns:a16="http://schemas.microsoft.com/office/drawing/2014/main" id="{FB3CBC6F-B17B-4049-9561-840DB269381A}"/>
              </a:ext>
            </a:extLst>
          </p:cNvPr>
          <p:cNvSpPr>
            <a:spLocks noGrp="1"/>
          </p:cNvSpPr>
          <p:nvPr>
            <p:ph idx="1"/>
          </p:nvPr>
        </p:nvSpPr>
        <p:spPr>
          <a:xfrm>
            <a:off x="324000" y="1664493"/>
            <a:ext cx="5058000" cy="4285457"/>
          </a:xfrm>
        </p:spPr>
        <p:txBody>
          <a:bodyPr/>
          <a:lstStyle/>
          <a:p>
            <a:pPr fontAlgn="base"/>
            <a:r>
              <a:rPr lang="en-US" sz="1400">
                <a:solidFill>
                  <a:srgbClr val="000000"/>
                </a:solidFill>
              </a:rPr>
              <a:t>CReDo brings together data across energy, water and telecoms networks​</a:t>
            </a:r>
          </a:p>
          <a:p>
            <a:pPr marL="342900" indent="-342900">
              <a:lnSpc>
                <a:spcPct val="90000"/>
              </a:lnSpc>
              <a:spcAft>
                <a:spcPts val="600"/>
              </a:spcAft>
              <a:buFont typeface="Arial" panose="020B0604020202020204" pitchFamily="34" charset="0"/>
              <a:buChar char="•"/>
            </a:pPr>
            <a:r>
              <a:rPr lang="en-GB" sz="1400"/>
              <a:t>Anglian Water’s water and sewerage assets,</a:t>
            </a:r>
          </a:p>
          <a:p>
            <a:pPr marL="342900" indent="-342900">
              <a:lnSpc>
                <a:spcPct val="90000"/>
              </a:lnSpc>
              <a:spcAft>
                <a:spcPts val="600"/>
              </a:spcAft>
              <a:buFont typeface="Arial" panose="020B0604020202020204" pitchFamily="34" charset="0"/>
              <a:buChar char="•"/>
            </a:pPr>
            <a:r>
              <a:rPr lang="en-GB" sz="1400"/>
              <a:t>BT’s communication assets and </a:t>
            </a:r>
          </a:p>
          <a:p>
            <a:pPr marL="342900" indent="-342900">
              <a:lnSpc>
                <a:spcPct val="90000"/>
              </a:lnSpc>
              <a:spcAft>
                <a:spcPts val="600"/>
              </a:spcAft>
              <a:buFont typeface="Arial" panose="020B0604020202020204" pitchFamily="34" charset="0"/>
              <a:buChar char="•"/>
            </a:pPr>
            <a:r>
              <a:rPr lang="en-GB" sz="1400"/>
              <a:t>UKPN’s power network assets.</a:t>
            </a:r>
          </a:p>
          <a:p>
            <a:pPr marL="342900" indent="-342900">
              <a:lnSpc>
                <a:spcPct val="90000"/>
              </a:lnSpc>
              <a:spcAft>
                <a:spcPts val="600"/>
              </a:spcAft>
              <a:buFont typeface="Arial" panose="020B0604020202020204" pitchFamily="34" charset="0"/>
              <a:buChar char="•"/>
            </a:pPr>
            <a:endParaRPr lang="en-GB" sz="1400"/>
          </a:p>
          <a:p>
            <a:pPr>
              <a:lnSpc>
                <a:spcPct val="90000"/>
              </a:lnSpc>
              <a:spcAft>
                <a:spcPts val="600"/>
              </a:spcAft>
            </a:pPr>
            <a:r>
              <a:rPr lang="en-GB" sz="1400"/>
              <a:t>with flood data to understand</a:t>
            </a:r>
          </a:p>
          <a:p>
            <a:pPr>
              <a:lnSpc>
                <a:spcPct val="90000"/>
              </a:lnSpc>
              <a:spcAft>
                <a:spcPts val="600"/>
              </a:spcAft>
            </a:pPr>
            <a:endParaRPr lang="en-GB" sz="1400"/>
          </a:p>
          <a:p>
            <a:pPr marL="285750" indent="-285750" fontAlgn="base">
              <a:buFont typeface="Arial" panose="020B0604020202020204" pitchFamily="34" charset="0"/>
              <a:buChar char="•"/>
            </a:pPr>
            <a:r>
              <a:rPr lang="en-US" sz="1400">
                <a:solidFill>
                  <a:srgbClr val="000000"/>
                </a:solidFill>
              </a:rPr>
              <a:t>Infrastructure interdependencies</a:t>
            </a:r>
          </a:p>
          <a:p>
            <a:pPr marL="285750" indent="-285750" fontAlgn="base">
              <a:buFont typeface="Arial" panose="020B0604020202020204" pitchFamily="34" charset="0"/>
              <a:buChar char="•"/>
            </a:pPr>
            <a:r>
              <a:rPr lang="en-US" sz="1400">
                <a:solidFill>
                  <a:srgbClr val="000000"/>
                </a:solidFill>
              </a:rPr>
              <a:t>Asset failure and system impact</a:t>
            </a:r>
          </a:p>
          <a:p>
            <a:pPr marL="285750" indent="-285750" fontAlgn="base">
              <a:buFont typeface="Arial" panose="020B0604020202020204" pitchFamily="34" charset="0"/>
              <a:buChar char="•"/>
            </a:pPr>
            <a:r>
              <a:rPr lang="en-US" sz="1400">
                <a:solidFill>
                  <a:srgbClr val="000000"/>
                </a:solidFill>
              </a:rPr>
              <a:t>What can we do to prepare or respond?</a:t>
            </a:r>
          </a:p>
          <a:p>
            <a:r>
              <a:rPr lang="en-US" sz="1600">
                <a:solidFill>
                  <a:schemeClr val="accent2">
                    <a:lumMod val="75000"/>
                  </a:schemeClr>
                </a:solidFill>
              </a:rPr>
              <a:t>How do we increase system resilience and adapt?</a:t>
            </a:r>
          </a:p>
          <a:p>
            <a:endParaRPr lang="en-US"/>
          </a:p>
        </p:txBody>
      </p:sp>
      <p:pic>
        <p:nvPicPr>
          <p:cNvPr id="7" name="Content Placeholder 6" descr="Chart, map&#10;&#10;Description automatically generated">
            <a:extLst>
              <a:ext uri="{FF2B5EF4-FFF2-40B4-BE49-F238E27FC236}">
                <a16:creationId xmlns:a16="http://schemas.microsoft.com/office/drawing/2014/main" id="{A826BEBC-467F-4D8D-ACE9-55B82D0C3F1C}"/>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tretch/>
        </p:blipFill>
        <p:spPr>
          <a:xfrm>
            <a:off x="6100800" y="53200"/>
            <a:ext cx="6091200" cy="6091200"/>
          </a:xfrm>
          <a:noFill/>
        </p:spPr>
      </p:pic>
    </p:spTree>
    <p:extLst>
      <p:ext uri="{BB962C8B-B14F-4D97-AF65-F5344CB8AC3E}">
        <p14:creationId xmlns:p14="http://schemas.microsoft.com/office/powerpoint/2010/main" val="30026225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0F64-18EF-4AAC-9983-9C7AA284C748}"/>
              </a:ext>
            </a:extLst>
          </p:cNvPr>
          <p:cNvSpPr>
            <a:spLocks noGrp="1"/>
          </p:cNvSpPr>
          <p:nvPr>
            <p:ph type="title"/>
          </p:nvPr>
        </p:nvSpPr>
        <p:spPr/>
        <p:txBody>
          <a:bodyPr/>
          <a:lstStyle/>
          <a:p>
            <a:r>
              <a:rPr lang="en-GB"/>
              <a:t>CReDo</a:t>
            </a:r>
          </a:p>
        </p:txBody>
      </p:sp>
      <p:graphicFrame>
        <p:nvGraphicFramePr>
          <p:cNvPr id="4" name="Content Placeholder 3">
            <a:extLst>
              <a:ext uri="{FF2B5EF4-FFF2-40B4-BE49-F238E27FC236}">
                <a16:creationId xmlns:a16="http://schemas.microsoft.com/office/drawing/2014/main" id="{12B0AAE1-107E-4C6A-B946-8B6BFE2CE920}"/>
              </a:ext>
            </a:extLst>
          </p:cNvPr>
          <p:cNvGraphicFramePr>
            <a:graphicFrameLocks noGrp="1"/>
          </p:cNvGraphicFramePr>
          <p:nvPr>
            <p:ph idx="1"/>
          </p:nvPr>
        </p:nvGraphicFramePr>
        <p:xfrm>
          <a:off x="0" y="501889"/>
          <a:ext cx="11868150" cy="5448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08A8C0BB-D13A-4284-8997-50CF417D65FB}"/>
              </a:ext>
            </a:extLst>
          </p:cNvPr>
          <p:cNvCxnSpPr>
            <a:cxnSpLocks/>
          </p:cNvCxnSpPr>
          <p:nvPr/>
        </p:nvCxnSpPr>
        <p:spPr>
          <a:xfrm>
            <a:off x="5788908" y="5424523"/>
            <a:ext cx="3070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EF807E7-38F1-4565-AAB8-E4CDB7B4BDCE}"/>
              </a:ext>
            </a:extLst>
          </p:cNvPr>
          <p:cNvCxnSpPr>
            <a:cxnSpLocks/>
          </p:cNvCxnSpPr>
          <p:nvPr/>
        </p:nvCxnSpPr>
        <p:spPr>
          <a:xfrm flipH="1" flipV="1">
            <a:off x="4606376" y="4998262"/>
            <a:ext cx="309384" cy="20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63197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FFF1-CFD5-4BBB-A26A-C01471BDA6BF}"/>
              </a:ext>
            </a:extLst>
          </p:cNvPr>
          <p:cNvSpPr>
            <a:spLocks noGrp="1"/>
          </p:cNvSpPr>
          <p:nvPr>
            <p:ph type="title"/>
          </p:nvPr>
        </p:nvSpPr>
        <p:spPr/>
        <p:txBody>
          <a:bodyPr/>
          <a:lstStyle/>
          <a:p>
            <a:r>
              <a:rPr lang="en-GB"/>
              <a:t>CReDo outputs on the digitaltwinhub.co.uk in March 2022</a:t>
            </a:r>
          </a:p>
        </p:txBody>
      </p:sp>
      <p:sp>
        <p:nvSpPr>
          <p:cNvPr id="3" name="Content Placeholder 2">
            <a:extLst>
              <a:ext uri="{FF2B5EF4-FFF2-40B4-BE49-F238E27FC236}">
                <a16:creationId xmlns:a16="http://schemas.microsoft.com/office/drawing/2014/main" id="{7FBC5870-3892-40F1-9144-5F5AC8B8E099}"/>
              </a:ext>
            </a:extLst>
          </p:cNvPr>
          <p:cNvSpPr>
            <a:spLocks noGrp="1"/>
          </p:cNvSpPr>
          <p:nvPr>
            <p:ph sz="half" idx="1"/>
          </p:nvPr>
        </p:nvSpPr>
        <p:spPr>
          <a:xfrm>
            <a:off x="598857" y="1673126"/>
            <a:ext cx="5058000" cy="3827024"/>
          </a:xfrm>
          <a:solidFill>
            <a:schemeClr val="accent5">
              <a:lumMod val="20000"/>
              <a:lumOff val="80000"/>
            </a:schemeClr>
          </a:solidFill>
        </p:spPr>
        <p:txBody>
          <a:bodyPr/>
          <a:lstStyle/>
          <a:p>
            <a:r>
              <a:rPr lang="en-GB" b="1"/>
              <a:t>Reports:</a:t>
            </a:r>
          </a:p>
          <a:p>
            <a:pPr marL="342900" indent="-342900">
              <a:buAutoNum type="arabicPeriod"/>
            </a:pPr>
            <a:r>
              <a:rPr lang="en-GB"/>
              <a:t>Building a digital twin</a:t>
            </a:r>
          </a:p>
          <a:p>
            <a:pPr marL="342900" indent="-342900">
              <a:buAutoNum type="arabicPeriod"/>
            </a:pPr>
            <a:r>
              <a:rPr lang="en-GB"/>
              <a:t>Generating flood data</a:t>
            </a:r>
          </a:p>
          <a:p>
            <a:pPr marL="342900" indent="-342900">
              <a:buAutoNum type="arabicPeriod"/>
            </a:pPr>
            <a:r>
              <a:rPr lang="en-GB"/>
              <a:t>Assessing asset failure</a:t>
            </a:r>
          </a:p>
          <a:p>
            <a:pPr marL="342900" indent="-342900">
              <a:buAutoNum type="arabicPeriod"/>
            </a:pPr>
            <a:r>
              <a:rPr lang="en-GB"/>
              <a:t>Understanding system impact</a:t>
            </a:r>
          </a:p>
          <a:p>
            <a:pPr marL="342900" indent="-342900">
              <a:buFont typeface="Arial" panose="020B0604020202020204" pitchFamily="34" charset="0"/>
              <a:buAutoNum type="arabicPeriod"/>
            </a:pPr>
            <a:r>
              <a:rPr lang="en-GB"/>
              <a:t>CReDo and the IMF (forthcoming)</a:t>
            </a:r>
          </a:p>
          <a:p>
            <a:pPr marL="342900" indent="-342900">
              <a:buAutoNum type="arabicPeriod"/>
            </a:pPr>
            <a:r>
              <a:rPr lang="en-GB"/>
              <a:t>Benefits report (forthcoming)</a:t>
            </a:r>
          </a:p>
          <a:p>
            <a:pPr marL="342900" indent="-342900">
              <a:buAutoNum type="arabicPeriod"/>
            </a:pPr>
            <a:r>
              <a:rPr lang="en-GB"/>
              <a:t>CReDo overview report (forthcoming)</a:t>
            </a:r>
          </a:p>
        </p:txBody>
      </p:sp>
      <p:sp>
        <p:nvSpPr>
          <p:cNvPr id="4" name="Content Placeholder 3">
            <a:extLst>
              <a:ext uri="{FF2B5EF4-FFF2-40B4-BE49-F238E27FC236}">
                <a16:creationId xmlns:a16="http://schemas.microsoft.com/office/drawing/2014/main" id="{54981C06-7B82-443F-91B7-B509D1DF5961}"/>
              </a:ext>
            </a:extLst>
          </p:cNvPr>
          <p:cNvSpPr>
            <a:spLocks noGrp="1"/>
          </p:cNvSpPr>
          <p:nvPr>
            <p:ph sz="half" idx="2"/>
          </p:nvPr>
        </p:nvSpPr>
        <p:spPr>
          <a:xfrm>
            <a:off x="6220354" y="1673126"/>
            <a:ext cx="5058000" cy="3827024"/>
          </a:xfrm>
          <a:solidFill>
            <a:schemeClr val="accent6">
              <a:lumMod val="20000"/>
              <a:lumOff val="80000"/>
            </a:schemeClr>
          </a:solidFill>
        </p:spPr>
        <p:txBody>
          <a:bodyPr/>
          <a:lstStyle/>
          <a:p>
            <a:r>
              <a:rPr lang="en-GB" b="1"/>
              <a:t>Other resources:</a:t>
            </a:r>
          </a:p>
          <a:p>
            <a:pPr marL="342900" indent="-342900">
              <a:buAutoNum type="arabicPeriod"/>
            </a:pPr>
            <a:r>
              <a:rPr lang="en-GB"/>
              <a:t>Visualisation with synthetic data</a:t>
            </a:r>
          </a:p>
          <a:p>
            <a:pPr marL="342900" indent="-342900">
              <a:buAutoNum type="arabicPeriod"/>
            </a:pPr>
            <a:r>
              <a:rPr lang="en-GB"/>
              <a:t>Lessons learnt</a:t>
            </a:r>
          </a:p>
          <a:p>
            <a:pPr marL="342900" indent="-342900">
              <a:buAutoNum type="arabicPeriod"/>
            </a:pPr>
            <a:r>
              <a:rPr lang="en-GB"/>
              <a:t>Template data licence</a:t>
            </a:r>
          </a:p>
          <a:p>
            <a:pPr marL="342900" indent="-342900">
              <a:buAutoNum type="arabicPeriod"/>
            </a:pPr>
            <a:r>
              <a:rPr lang="en-GB"/>
              <a:t>Video presentations</a:t>
            </a:r>
          </a:p>
          <a:p>
            <a:pPr marL="342900" indent="-342900">
              <a:buAutoNum type="arabicPeriod"/>
            </a:pPr>
            <a:r>
              <a:rPr lang="en-GB"/>
              <a:t>Links to GitLab for synthetic data and source code</a:t>
            </a:r>
          </a:p>
          <a:p>
            <a:pPr marL="342900" indent="-342900">
              <a:buAutoNum type="arabicPeriod"/>
            </a:pPr>
            <a:r>
              <a:rPr lang="en-GB"/>
              <a:t>Project plan </a:t>
            </a:r>
            <a:r>
              <a:rPr lang="en-GB" err="1"/>
              <a:t>tasklist</a:t>
            </a:r>
            <a:endParaRPr lang="en-GB"/>
          </a:p>
          <a:p>
            <a:pPr marL="342900" indent="-342900">
              <a:buAutoNum type="arabicPeriod"/>
            </a:pPr>
            <a:endParaRPr lang="en-GB"/>
          </a:p>
          <a:p>
            <a:pPr marL="342900" indent="-342900">
              <a:buAutoNum type="arabicPeriod"/>
            </a:pPr>
            <a:endParaRPr lang="en-GB"/>
          </a:p>
        </p:txBody>
      </p:sp>
    </p:spTree>
    <p:extLst>
      <p:ext uri="{BB962C8B-B14F-4D97-AF65-F5344CB8AC3E}">
        <p14:creationId xmlns:p14="http://schemas.microsoft.com/office/powerpoint/2010/main" val="116198080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S:MS" val="Title 1"/>
</p:tagLst>
</file>

<file path=ppt/tags/tag2.xml><?xml version="1.0" encoding="utf-8"?>
<p:tagLst xmlns:a="http://schemas.openxmlformats.org/drawingml/2006/main" xmlns:r="http://schemas.openxmlformats.org/officeDocument/2006/relationships" xmlns:p="http://schemas.openxmlformats.org/presentationml/2006/main">
  <p:tag name="TS:MS" val="Title 1"/>
</p:tagLst>
</file>

<file path=ppt/tags/tag3.xml><?xml version="1.0" encoding="utf-8"?>
<p:tagLst xmlns:a="http://schemas.openxmlformats.org/drawingml/2006/main" xmlns:r="http://schemas.openxmlformats.org/officeDocument/2006/relationships" xmlns:p="http://schemas.openxmlformats.org/presentationml/2006/main">
  <p:tag name="TS:MS" val="Title 1"/>
</p:tagLst>
</file>

<file path=ppt/theme/theme1.xml><?xml version="1.0" encoding="utf-8"?>
<a:theme xmlns:a="http://schemas.openxmlformats.org/drawingml/2006/main" name="NDTP PPT Theme">
  <a:themeElements>
    <a:clrScheme name="NDTP colour theme">
      <a:dk1>
        <a:sysClr val="windowText" lastClr="000000"/>
      </a:dk1>
      <a:lt1>
        <a:sysClr val="window" lastClr="FFFFFF"/>
      </a:lt1>
      <a:dk2>
        <a:srgbClr val="869696"/>
      </a:dk2>
      <a:lt2>
        <a:srgbClr val="DE322F"/>
      </a:lt2>
      <a:accent1>
        <a:srgbClr val="00959E"/>
      </a:accent1>
      <a:accent2>
        <a:srgbClr val="83C070"/>
      </a:accent2>
      <a:accent3>
        <a:srgbClr val="FDC304"/>
      </a:accent3>
      <a:accent4>
        <a:srgbClr val="EC6839"/>
      </a:accent4>
      <a:accent5>
        <a:srgbClr val="5A5E9D"/>
      </a:accent5>
      <a:accent6>
        <a:srgbClr val="63B9E9"/>
      </a:accent6>
      <a:hlink>
        <a:srgbClr val="63B9E9"/>
      </a:hlink>
      <a:folHlink>
        <a:srgbClr val="5A5E9D"/>
      </a:folHlink>
    </a:clrScheme>
    <a:fontScheme name="NDTP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46800" rIns="90000" bIns="46800" rtlCol="0" anchor="ctr"/>
      <a:lstStyle>
        <a:defPPr algn="ctr">
          <a:lnSpc>
            <a:spcPct val="90000"/>
          </a:lnSpc>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defRPr dirty="0"/>
        </a:defPPr>
      </a:lstStyle>
    </a:txDef>
  </a:objectDefaults>
  <a:extraClrSchemeLst/>
  <a:extLst>
    <a:ext uri="{05A4C25C-085E-4340-85A3-A5531E510DB2}">
      <thm15:themeFamily xmlns:thm15="http://schemas.microsoft.com/office/thememl/2012/main" name="Presentation1" id="{53A5E51D-966A-CF42-965F-F1B94396A40A}" vid="{519DC7D8-A483-B44D-BE17-75887A41035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PNI-IMF">
  <a:themeElements>
    <a:clrScheme name="CPNI-IMF">
      <a:dk1>
        <a:sysClr val="windowText" lastClr="000000"/>
      </a:dk1>
      <a:lt1>
        <a:sysClr val="window" lastClr="FFFFFF"/>
      </a:lt1>
      <a:dk2>
        <a:srgbClr val="869696"/>
      </a:dk2>
      <a:lt2>
        <a:srgbClr val="DE322F"/>
      </a:lt2>
      <a:accent1>
        <a:srgbClr val="00959E"/>
      </a:accent1>
      <a:accent2>
        <a:srgbClr val="83C070"/>
      </a:accent2>
      <a:accent3>
        <a:srgbClr val="FDC304"/>
      </a:accent3>
      <a:accent4>
        <a:srgbClr val="EC6839"/>
      </a:accent4>
      <a:accent5>
        <a:srgbClr val="5A5E9D"/>
      </a:accent5>
      <a:accent6>
        <a:srgbClr val="63B9E9"/>
      </a:accent6>
      <a:hlink>
        <a:srgbClr val="63B9E9"/>
      </a:hlink>
      <a:folHlink>
        <a:srgbClr val="5A5E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NI-IMF" id="{1DE09065-A611-458B-8BAC-888E3B81F08E}" vid="{DC1A0CF1-6F43-46B4-B137-22E9E4D962A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2B6C4C8B62A24E8FF6C1BEB6F9A092" ma:contentTypeVersion="" ma:contentTypeDescription="Create a new document." ma:contentTypeScope="" ma:versionID="dc1890082621a5153809030bc6b92479">
  <xsd:schema xmlns:xsd="http://www.w3.org/2001/XMLSchema" xmlns:xs="http://www.w3.org/2001/XMLSchema" xmlns:p="http://schemas.microsoft.com/office/2006/metadata/properties" xmlns:ns2="144bf080-214f-403b-a9fc-8e96467922da" xmlns:ns3="4802f5d8-eb31-4047-8075-bf0e2351b4f3" targetNamespace="http://schemas.microsoft.com/office/2006/metadata/properties" ma:root="true" ma:fieldsID="46d612c2249a9b9a3d588b45dfa4237c" ns2:_="" ns3:_="">
    <xsd:import namespace="144bf080-214f-403b-a9fc-8e96467922da"/>
    <xsd:import namespace="4802f5d8-eb31-4047-8075-bf0e2351b4f3"/>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bf080-214f-403b-a9fc-8e96467922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27f011-1a9c-4bbb-bffd-f61e666ec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02f5d8-eb31-4047-8075-bf0e2351b4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3AC9188-47C3-4291-B5BD-CBF5A6E6AC45}" ma:internalName="TaxCatchAll" ma:showField="CatchAllData" ma:web="{35e35c9c-636f-4744-a336-fb593c87f8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802f5d8-eb31-4047-8075-bf0e2351b4f3">
      <UserInfo>
        <DisplayName>Rachel Judson</DisplayName>
        <AccountId>2417</AccountId>
        <AccountType/>
      </UserInfo>
      <UserInfo>
        <DisplayName>Tammy Au</DisplayName>
        <AccountId>1990</AccountId>
        <AccountType/>
      </UserInfo>
      <UserInfo>
        <DisplayName>Sarah Hayes</DisplayName>
        <AccountId>2651</AccountId>
        <AccountType/>
      </UserInfo>
      <UserInfo>
        <DisplayName>Catherine Condie</DisplayName>
        <AccountId>5454</AccountId>
        <AccountType/>
      </UserInfo>
    </SharedWithUsers>
    <lcf76f155ced4ddcb4097134ff3c332f xmlns="144bf080-214f-403b-a9fc-8e96467922da">
      <Terms xmlns="http://schemas.microsoft.com/office/infopath/2007/PartnerControls"/>
    </lcf76f155ced4ddcb4097134ff3c332f>
    <TaxCatchAll xmlns="4802f5d8-eb31-4047-8075-bf0e2351b4f3" xsi:nil="true"/>
  </documentManagement>
</p:properties>
</file>

<file path=customXml/itemProps1.xml><?xml version="1.0" encoding="utf-8"?>
<ds:datastoreItem xmlns:ds="http://schemas.openxmlformats.org/officeDocument/2006/customXml" ds:itemID="{FEF98581-A354-4C2A-99BC-AEB349DF2CFD}">
  <ds:schemaRefs>
    <ds:schemaRef ds:uri="http://schemas.microsoft.com/sharepoint/v3/contenttype/forms"/>
  </ds:schemaRefs>
</ds:datastoreItem>
</file>

<file path=customXml/itemProps2.xml><?xml version="1.0" encoding="utf-8"?>
<ds:datastoreItem xmlns:ds="http://schemas.openxmlformats.org/officeDocument/2006/customXml" ds:itemID="{92687D16-21ED-42A2-BB9E-F5B7E557F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4bf080-214f-403b-a9fc-8e96467922da"/>
    <ds:schemaRef ds:uri="4802f5d8-eb31-4047-8075-bf0e2351b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B13C52-69E8-4313-A9F7-257CFA163B93}">
  <ds:schemaRefs>
    <ds:schemaRef ds:uri="http://schemas.microsoft.com/office/2006/metadata/properties"/>
    <ds:schemaRef ds:uri="http://www.w3.org/XML/1998/namespace"/>
    <ds:schemaRef ds:uri="http://schemas.openxmlformats.org/package/2006/metadata/core-properties"/>
    <ds:schemaRef ds:uri="4802f5d8-eb31-4047-8075-bf0e2351b4f3"/>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144bf080-214f-403b-a9fc-8e96467922da"/>
  </ds:schemaRefs>
</ds:datastoreItem>
</file>

<file path=docProps/app.xml><?xml version="1.0" encoding="utf-8"?>
<Properties xmlns="http://schemas.openxmlformats.org/officeDocument/2006/extended-properties" xmlns:vt="http://schemas.openxmlformats.org/officeDocument/2006/docPropsVTypes">
  <Template>NDTp_Template_USE THIS ONE (1)</Template>
  <TotalTime>0</TotalTime>
  <Words>2467</Words>
  <Application>Microsoft Office PowerPoint</Application>
  <PresentationFormat>Widescreen</PresentationFormat>
  <Paragraphs>386</Paragraphs>
  <Slides>52</Slides>
  <Notes>14</Notes>
  <HiddenSlides>1</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52</vt:i4>
      </vt:variant>
    </vt:vector>
  </HeadingPairs>
  <TitlesOfParts>
    <vt:vector size="62" baseType="lpstr">
      <vt:lpstr>Arial</vt:lpstr>
      <vt:lpstr>Calibri</vt:lpstr>
      <vt:lpstr>Calibri Light</vt:lpstr>
      <vt:lpstr>Century Gothic</vt:lpstr>
      <vt:lpstr>Helvetica Neue Light</vt:lpstr>
      <vt:lpstr>Roboto</vt:lpstr>
      <vt:lpstr>Segoe UI</vt:lpstr>
      <vt:lpstr>NDTP PPT Theme</vt:lpstr>
      <vt:lpstr>Custom Design</vt:lpstr>
      <vt:lpstr>CPNI-IMF</vt:lpstr>
      <vt:lpstr>CReDo​: The National Digital Twin ​ Climate Resilience Demonstrator project​  Collaboration and resilience through connected digital twins  </vt:lpstr>
      <vt:lpstr>PowerPoint Presentation</vt:lpstr>
      <vt:lpstr>Agenda</vt:lpstr>
      <vt:lpstr>Housekeeping</vt:lpstr>
      <vt:lpstr>PowerPoint Presentation</vt:lpstr>
      <vt:lpstr>PowerPoint Presentation</vt:lpstr>
      <vt:lpstr>CReDo is a climate change adaptation digital twin</vt:lpstr>
      <vt:lpstr>CReDo</vt:lpstr>
      <vt:lpstr>CReDo outputs on the digitaltwinhub.co.uk in March 2022</vt:lpstr>
      <vt:lpstr>PowerPoint Presentation</vt:lpstr>
      <vt:lpstr>PowerPoint Presentation</vt:lpstr>
      <vt:lpstr>PowerPoint Presentation</vt:lpstr>
      <vt:lpstr>PowerPoint Presentation</vt:lpstr>
      <vt:lpstr>PowerPoint Presentation</vt:lpstr>
      <vt:lpstr>PowerPoint Presentation</vt:lpstr>
      <vt:lpstr>The information infrastructure that will unleash the information economy</vt:lpstr>
      <vt:lpstr>The vision</vt:lpstr>
      <vt:lpstr>Information  Management  Landscape</vt:lpstr>
      <vt:lpstr>Information Management Framework</vt:lpstr>
      <vt:lpstr>The thin slice approach</vt:lpstr>
      <vt:lpstr>Achievements &amp; learnings</vt:lpstr>
      <vt:lpstr>Next steps</vt:lpstr>
      <vt:lpstr>PowerPoint Presentation</vt:lpstr>
      <vt:lpstr>PowerPoint Presentation</vt:lpstr>
      <vt:lpstr>Anglian Water Context​ The intersection between our Digital Transformation and Net Zero Carbon strategies</vt:lpstr>
      <vt:lpstr>The Pragmatic Approach​ The traditional response to a data request where quick turnaround is required​</vt:lpstr>
      <vt:lpstr>The IMF Approach​ Information Management Framework's guidance on a more reusable approach​</vt:lpstr>
      <vt:lpstr>Anglian Water Future​ Developing an Information Management Landscape for the Water Industry​</vt:lpstr>
      <vt:lpstr>PowerPoint Presentation</vt:lpstr>
      <vt:lpstr>PowerPoint Presentation</vt:lpstr>
      <vt:lpstr>PowerPoint Presentation</vt:lpstr>
      <vt:lpstr>CReDo Lessons Learnt</vt:lpstr>
      <vt:lpstr>CReDo Lessons Learnt</vt:lpstr>
      <vt:lpstr>CReDo Lessons Learnt</vt:lpstr>
      <vt:lpstr>CReDo Lessons Learnt</vt:lpstr>
      <vt:lpstr>PowerPoint Presentation</vt:lpstr>
      <vt:lpstr>PowerPoint Presentation</vt:lpstr>
      <vt:lpstr>PowerPoint Presentation</vt:lpstr>
      <vt:lpstr>What is the expected impact of CReDo?</vt:lpstr>
      <vt:lpstr>What is the expected impact of CReDo?</vt:lpstr>
      <vt:lpstr>How do you quantify the expected impact?</vt:lpstr>
      <vt:lpstr>PowerPoint Presentation</vt:lpstr>
      <vt:lpstr>CReDo philosophy: “Make it work, then make it better” </vt:lpstr>
      <vt:lpstr>Visualisations help: Sunford City – at the end of Storm Ruby</vt:lpstr>
      <vt:lpstr>Synthetic data snapshot</vt:lpstr>
      <vt:lpstr>Visualisation with synthetic data on DT Hub</vt:lpstr>
      <vt:lpstr>Recap</vt:lpstr>
      <vt:lpstr>CReDo future steps – for consideration</vt:lpstr>
      <vt:lpstr>PowerPoint Presentation</vt:lpstr>
      <vt:lpstr>PowerPoint Presentation</vt:lpstr>
      <vt:lpstr>PowerPoint Presentation</vt:lpstr>
      <vt:lpstr>digitaltwinhub.co.uk/projects/credo  #CReDo #NDTprogramme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CReDo​ ​ The National Digital Twin ​ Climate Resilience Demonstrator project</dc:title>
  <dc:creator>Rachel Judson</dc:creator>
  <cp:lastModifiedBy>Tom Twitchett</cp:lastModifiedBy>
  <cp:revision>2</cp:revision>
  <dcterms:created xsi:type="dcterms:W3CDTF">2021-10-01T10:09:06Z</dcterms:created>
  <dcterms:modified xsi:type="dcterms:W3CDTF">2022-08-11T07:50:05Z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0x0101000B2B6C4C8B62A24E8FF6C1BEB6F9A092</vt:lpwstr>
  </property>
  <property fmtid="{D5CDD505-2E9C-101B-9397-08002B2CF9AE}" pid="3" name="MSIP_Label_82fa3fd3-029b-403d-91b4-1dc930cb0e60_Enabled">
    <vt:lpwstr>true</vt:lpwstr>
  </property>
  <property fmtid="{D5CDD505-2E9C-101B-9397-08002B2CF9AE}" pid="4" name="MSIP_Label_82fa3fd3-029b-403d-91b4-1dc930cb0e60_SetDate">
    <vt:lpwstr>2021-11-01T16:32:43Z</vt:lpwstr>
  </property>
  <property fmtid="{D5CDD505-2E9C-101B-9397-08002B2CF9AE}" pid="5" name="MSIP_Label_82fa3fd3-029b-403d-91b4-1dc930cb0e60_Method">
    <vt:lpwstr>Privileged</vt:lpwstr>
  </property>
  <property fmtid="{D5CDD505-2E9C-101B-9397-08002B2CF9AE}" pid="6" name="MSIP_Label_82fa3fd3-029b-403d-91b4-1dc930cb0e60_Name">
    <vt:lpwstr>82fa3fd3-029b-403d-91b4-1dc930cb0e60</vt:lpwstr>
  </property>
  <property fmtid="{D5CDD505-2E9C-101B-9397-08002B2CF9AE}" pid="7" name="MSIP_Label_82fa3fd3-029b-403d-91b4-1dc930cb0e60_SiteId">
    <vt:lpwstr>4ae48b41-0137-4599-8661-fc641fe77bea</vt:lpwstr>
  </property>
  <property fmtid="{D5CDD505-2E9C-101B-9397-08002B2CF9AE}" pid="8" name="MSIP_Label_82fa3fd3-029b-403d-91b4-1dc930cb0e60_ActionId">
    <vt:lpwstr>4fa11ed7-28f9-42c3-b328-864db16b637d</vt:lpwstr>
  </property>
  <property fmtid="{D5CDD505-2E9C-101B-9397-08002B2CF9AE}" pid="9" name="MSIP_Label_82fa3fd3-029b-403d-91b4-1dc930cb0e60_ContentBits">
    <vt:lpwstr>0</vt:lpwstr>
  </property>
  <property fmtid="{D5CDD505-2E9C-101B-9397-08002B2CF9AE}" pid="10" name="MediaServiceImageTags">
    <vt:lpwstr/>
  </property>
</Properties>
</file>