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 id="2147483733" r:id="rId5"/>
  </p:sldMasterIdLst>
  <p:notesMasterIdLst>
    <p:notesMasterId r:id="rId12"/>
  </p:notesMasterIdLst>
  <p:handoutMasterIdLst>
    <p:handoutMasterId r:id="rId13"/>
  </p:handoutMasterIdLst>
  <p:sldIdLst>
    <p:sldId id="261" r:id="rId6"/>
    <p:sldId id="306" r:id="rId7"/>
    <p:sldId id="307" r:id="rId8"/>
    <p:sldId id="308" r:id="rId9"/>
    <p:sldId id="309" r:id="rId10"/>
    <p:sldId id="1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4861" userDrawn="1">
          <p15:clr>
            <a:srgbClr val="A4A3A4"/>
          </p15:clr>
        </p15:guide>
        <p15:guide id="3" orient="horz" pos="36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A6A"/>
    <a:srgbClr val="0071BA"/>
    <a:srgbClr val="D6083B"/>
    <a:srgbClr val="7CB2E1"/>
    <a:srgbClr val="58A618"/>
    <a:srgbClr val="6DACDE"/>
    <a:srgbClr val="0073CF"/>
    <a:srgbClr val="DE1D36"/>
    <a:srgbClr val="E7E8E9"/>
    <a:srgbClr val="246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21962-DB0F-4B1B-9E96-7032D34FFA4F}" v="9" dt="2019-06-26T06:10:41.435"/>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95" autoAdjust="0"/>
    <p:restoredTop sz="96727" autoAdjust="0"/>
  </p:normalViewPr>
  <p:slideViewPr>
    <p:cSldViewPr snapToGrid="0">
      <p:cViewPr varScale="1">
        <p:scale>
          <a:sx n="127" d="100"/>
          <a:sy n="127" d="100"/>
        </p:scale>
        <p:origin x="738" y="120"/>
      </p:cViewPr>
      <p:guideLst>
        <p:guide orient="horz" pos="890"/>
        <p:guide pos="4861"/>
        <p:guide orient="horz" pos="361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518CE9-0042-1D4E-9629-4743A4E94F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901AE6-A90D-894E-8F8B-D33F64AA44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FBF535-ED63-5841-8991-05AE42EE6CD6}" type="datetimeFigureOut">
              <a:rPr lang="en-US" smtClean="0"/>
              <a:t>2/4/2021</a:t>
            </a:fld>
            <a:endParaRPr lang="en-US"/>
          </a:p>
        </p:txBody>
      </p:sp>
      <p:sp>
        <p:nvSpPr>
          <p:cNvPr id="4" name="Footer Placeholder 3">
            <a:extLst>
              <a:ext uri="{FF2B5EF4-FFF2-40B4-BE49-F238E27FC236}">
                <a16:creationId xmlns:a16="http://schemas.microsoft.com/office/drawing/2014/main" id="{FB79A799-88D9-F242-8A6C-1DAB7EC50A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92E55D-F85A-B946-ADB6-1115BF79B9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50E7ED-A3BB-9C40-8129-9A185A6E5F93}" type="slidenum">
              <a:rPr lang="en-US" smtClean="0"/>
              <a:t>‹#›</a:t>
            </a:fld>
            <a:endParaRPr lang="en-US"/>
          </a:p>
        </p:txBody>
      </p:sp>
    </p:spTree>
    <p:extLst>
      <p:ext uri="{BB962C8B-B14F-4D97-AF65-F5344CB8AC3E}">
        <p14:creationId xmlns:p14="http://schemas.microsoft.com/office/powerpoint/2010/main" val="259665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429CE-4470-BD4F-AC2B-AE3CF48163BB}"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C7919-E053-3A42-95B3-650D733C797E}" type="slidenum">
              <a:rPr lang="en-US" smtClean="0"/>
              <a:t>‹#›</a:t>
            </a:fld>
            <a:endParaRPr lang="en-US"/>
          </a:p>
        </p:txBody>
      </p:sp>
    </p:spTree>
    <p:extLst>
      <p:ext uri="{BB962C8B-B14F-4D97-AF65-F5344CB8AC3E}">
        <p14:creationId xmlns:p14="http://schemas.microsoft.com/office/powerpoint/2010/main" val="23649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is a digital built Britain?</a:t>
            </a:r>
          </a:p>
          <a:p>
            <a:pPr marL="171450" lvl="0" indent="-171450">
              <a:buFont typeface="Arial"/>
              <a:buChar char="•"/>
            </a:pPr>
            <a:r>
              <a:rPr lang="en-GB" kern="1200">
                <a:effectLst/>
              </a:rPr>
              <a:t>A Digital Built Britain harnesses wealth of data being created by digital construction, high performing assets, smart cities, digital economy and connected citizens to deliver a Britain that is fit for the future</a:t>
            </a:r>
            <a:endParaRPr lang="en-GB" kern="1200">
              <a:cs typeface="Calibri"/>
            </a:endParaRPr>
          </a:p>
          <a:p>
            <a:pPr marL="171450" indent="-171450">
              <a:buFont typeface="Arial"/>
              <a:buChar char="•"/>
            </a:pPr>
            <a:r>
              <a:rPr lang="en-GB" kern="1200">
                <a:effectLst/>
              </a:rPr>
              <a:t>It will be achieved through changing the way we design, build, operate and integrate our physical, social and economic infrastructure.</a:t>
            </a:r>
            <a:endParaRPr lang="en-GB">
              <a:cs typeface="Calibri"/>
            </a:endParaRPr>
          </a:p>
          <a:p>
            <a:pPr lvl="0"/>
            <a:endParaRPr lang="en-GB" sz="1200" kern="1200">
              <a:latin typeface="+mn-lt"/>
              <a:cs typeface="Calibri"/>
            </a:endParaRPr>
          </a:p>
        </p:txBody>
      </p:sp>
      <p:sp>
        <p:nvSpPr>
          <p:cNvPr id="4" name="Slide Number Placeholder 3"/>
          <p:cNvSpPr>
            <a:spLocks noGrp="1"/>
          </p:cNvSpPr>
          <p:nvPr>
            <p:ph type="sldNum" sz="quarter" idx="10"/>
          </p:nvPr>
        </p:nvSpPr>
        <p:spPr/>
        <p:txBody>
          <a:bodyPr/>
          <a:lstStyle/>
          <a:p>
            <a:fld id="{148EB931-4ABE-254A-9137-A4E31EF25C55}" type="slidenum">
              <a:rPr lang="en-US" smtClean="0"/>
              <a:t>1</a:t>
            </a:fld>
            <a:endParaRPr lang="en-US"/>
          </a:p>
        </p:txBody>
      </p:sp>
    </p:spTree>
    <p:extLst>
      <p:ext uri="{BB962C8B-B14F-4D97-AF65-F5344CB8AC3E}">
        <p14:creationId xmlns:p14="http://schemas.microsoft.com/office/powerpoint/2010/main" val="186101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Design</a:t>
            </a:r>
          </a:p>
          <a:p>
            <a:pPr marL="285750" lvl="0" indent="-285750">
              <a:buFont typeface="Arial"/>
              <a:buChar char="•"/>
            </a:pPr>
            <a:r>
              <a:rPr lang="en-GB" kern="1200">
                <a:effectLst/>
              </a:rPr>
              <a:t>This means getting data requirements right from the start, using good practice, secure by default information management</a:t>
            </a:r>
            <a:endParaRPr lang="en-GB" kern="1200">
              <a:cs typeface="Calibri"/>
            </a:endParaRPr>
          </a:p>
          <a:p>
            <a:pPr marL="285750" indent="-285750">
              <a:buFont typeface="Arial"/>
              <a:buChar char="•"/>
            </a:pPr>
            <a:r>
              <a:rPr lang="en-GB" kern="1200">
                <a:effectLst/>
              </a:rPr>
              <a:t>It will also require looking at how advances in machine learning and artificial intelligence can improve the design of our homes, buildings and infrastructure</a:t>
            </a:r>
            <a:endParaRPr lang="en-GB">
              <a:cs typeface="Calibri"/>
            </a:endParaRPr>
          </a:p>
          <a:p>
            <a:pPr lvl="0"/>
            <a:endParaRPr lang="en-GB" sz="1200" kern="1200">
              <a:latin typeface="+mn-lt"/>
              <a:cs typeface="Calibri"/>
            </a:endParaRPr>
          </a:p>
          <a:p>
            <a:endParaRPr lang="en-US"/>
          </a:p>
        </p:txBody>
      </p:sp>
      <p:sp>
        <p:nvSpPr>
          <p:cNvPr id="4" name="Slide Number Placeholder 3"/>
          <p:cNvSpPr>
            <a:spLocks noGrp="1"/>
          </p:cNvSpPr>
          <p:nvPr>
            <p:ph type="sldNum" sz="quarter" idx="10"/>
          </p:nvPr>
        </p:nvSpPr>
        <p:spPr/>
        <p:txBody>
          <a:bodyPr/>
          <a:lstStyle/>
          <a:p>
            <a:fld id="{148EB931-4ABE-254A-9137-A4E31EF25C55}" type="slidenum">
              <a:rPr lang="en-US" smtClean="0"/>
              <a:t>2</a:t>
            </a:fld>
            <a:endParaRPr lang="en-US"/>
          </a:p>
        </p:txBody>
      </p:sp>
    </p:spTree>
    <p:extLst>
      <p:ext uri="{BB962C8B-B14F-4D97-AF65-F5344CB8AC3E}">
        <p14:creationId xmlns:p14="http://schemas.microsoft.com/office/powerpoint/2010/main" val="43077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Build</a:t>
            </a:r>
          </a:p>
          <a:p>
            <a:pPr marL="285750" indent="-285750">
              <a:buFont typeface="Arial"/>
              <a:buChar char="•"/>
            </a:pPr>
            <a:r>
              <a:rPr lang="en-GB" kern="1200">
                <a:effectLst/>
              </a:rPr>
              <a:t>We will exploit new and emerging digital construction and manufacturing techniques, such as robotics, off-site manufacturing and sub-assembly.</a:t>
            </a:r>
            <a:r>
              <a:rPr lang="en-GB"/>
              <a:t> </a:t>
            </a:r>
            <a:endParaRPr lang="en-GB" kern="1200">
              <a:cs typeface="Calibri"/>
            </a:endParaRPr>
          </a:p>
          <a:p>
            <a:pPr marL="285750" indent="-285750">
              <a:buFont typeface="Arial"/>
              <a:buChar char="•"/>
            </a:pPr>
            <a:r>
              <a:rPr lang="en-US" kern="1200">
                <a:effectLst/>
              </a:rPr>
              <a:t>Secure, shared information, enabling clients, design teams, construction teams and the supply chain to work more closely together to improve safety, quality and productivity during construction</a:t>
            </a:r>
            <a:endParaRPr lang="en-GB"/>
          </a:p>
          <a:p>
            <a:pPr lvl="0"/>
            <a:endParaRPr lang="en-GB" sz="1200" kern="1200">
              <a:latin typeface="+mn-lt"/>
              <a:cs typeface="Calibri"/>
            </a:endParaRPr>
          </a:p>
          <a:p>
            <a:endParaRPr lang="en-US"/>
          </a:p>
        </p:txBody>
      </p:sp>
      <p:sp>
        <p:nvSpPr>
          <p:cNvPr id="4" name="Slide Number Placeholder 3"/>
          <p:cNvSpPr>
            <a:spLocks noGrp="1"/>
          </p:cNvSpPr>
          <p:nvPr>
            <p:ph type="sldNum" sz="quarter" idx="5"/>
          </p:nvPr>
        </p:nvSpPr>
        <p:spPr/>
        <p:txBody>
          <a:bodyPr/>
          <a:lstStyle/>
          <a:p>
            <a:fld id="{148EB931-4ABE-254A-9137-A4E31EF25C55}" type="slidenum">
              <a:rPr lang="en-US" smtClean="0"/>
              <a:t>3</a:t>
            </a:fld>
            <a:endParaRPr lang="en-US"/>
          </a:p>
        </p:txBody>
      </p:sp>
    </p:spTree>
    <p:extLst>
      <p:ext uri="{BB962C8B-B14F-4D97-AF65-F5344CB8AC3E}">
        <p14:creationId xmlns:p14="http://schemas.microsoft.com/office/powerpoint/2010/main" val="275962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Operate</a:t>
            </a:r>
          </a:p>
          <a:p>
            <a:pPr marL="285750" lvl="0" indent="-285750">
              <a:buFont typeface="Arial"/>
              <a:buChar char="•"/>
            </a:pPr>
            <a:r>
              <a:rPr lang="en-US" kern="1200">
                <a:effectLst/>
              </a:rPr>
              <a:t>Use real time information from the abundance of internet of things devices and sensor technology to transform the performance of the built environment and its social and economic infrastructure</a:t>
            </a:r>
            <a:endParaRPr lang="en-GB" kern="1200"/>
          </a:p>
          <a:p>
            <a:pPr marL="285750" indent="-285750">
              <a:buFont typeface="Arial"/>
              <a:buChar char="•"/>
            </a:pPr>
            <a:r>
              <a:rPr lang="en-GB" kern="1200">
                <a:effectLst/>
              </a:rPr>
              <a:t>We will use technology to find innovative ways of delivering more capacity out of our existing social and economic infrastructure, dramatically improving the way these assets deliver social services to deliver improved capacity and better public services</a:t>
            </a:r>
            <a:endParaRPr lang="en-GB"/>
          </a:p>
          <a:p>
            <a:pPr lvl="0"/>
            <a:endParaRPr lang="en-US" sz="1200" kern="1200">
              <a:latin typeface="+mn-lt"/>
              <a:cs typeface="Calibri"/>
            </a:endParaRPr>
          </a:p>
        </p:txBody>
      </p:sp>
      <p:sp>
        <p:nvSpPr>
          <p:cNvPr id="4" name="Slide Number Placeholder 3"/>
          <p:cNvSpPr>
            <a:spLocks noGrp="1"/>
          </p:cNvSpPr>
          <p:nvPr>
            <p:ph type="sldNum" sz="quarter" idx="5"/>
          </p:nvPr>
        </p:nvSpPr>
        <p:spPr/>
        <p:txBody>
          <a:bodyPr/>
          <a:lstStyle/>
          <a:p>
            <a:fld id="{148EB931-4ABE-254A-9137-A4E31EF25C55}" type="slidenum">
              <a:rPr lang="en-US" smtClean="0"/>
              <a:t>4</a:t>
            </a:fld>
            <a:endParaRPr lang="en-US"/>
          </a:p>
        </p:txBody>
      </p:sp>
    </p:spTree>
    <p:extLst>
      <p:ext uri="{BB962C8B-B14F-4D97-AF65-F5344CB8AC3E}">
        <p14:creationId xmlns:p14="http://schemas.microsoft.com/office/powerpoint/2010/main" val="303149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Integrate</a:t>
            </a:r>
          </a:p>
          <a:p>
            <a:pPr marL="171450" indent="-171450">
              <a:buFont typeface="Arial"/>
              <a:buChar char="•"/>
            </a:pPr>
            <a:r>
              <a:rPr lang="en-US"/>
              <a:t>This is about understanding how spaces and services can improve citizen quality of life and using that information to improve how we design, build and operate our built environment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48EB931-4ABE-254A-9137-A4E31EF25C55}" type="slidenum">
              <a:rPr lang="en-US" smtClean="0"/>
              <a:t>5</a:t>
            </a:fld>
            <a:endParaRPr lang="en-US"/>
          </a:p>
        </p:txBody>
      </p:sp>
    </p:spTree>
    <p:extLst>
      <p:ext uri="{BB962C8B-B14F-4D97-AF65-F5344CB8AC3E}">
        <p14:creationId xmlns:p14="http://schemas.microsoft.com/office/powerpoint/2010/main" val="29113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a:effectLst/>
              </a:rPr>
              <a:t>A digital built Britain</a:t>
            </a:r>
            <a:endParaRPr lang="en-GB"/>
          </a:p>
          <a:p>
            <a:pPr marL="285750" indent="-285750">
              <a:buFont typeface="Arial"/>
              <a:buChar char="•"/>
            </a:pPr>
            <a:r>
              <a:rPr lang="en-GB"/>
              <a:t>A digital built Britain</a:t>
            </a:r>
            <a:r>
              <a:rPr lang="en-GB" kern="1200">
                <a:effectLst/>
              </a:rPr>
              <a:t> should ultimately improve citizen quality of life and wellbeing by:</a:t>
            </a:r>
            <a:endParaRPr lang="en-GB" kern="1200">
              <a:cs typeface="Calibri"/>
            </a:endParaRPr>
          </a:p>
          <a:p>
            <a:pPr marL="285750" lvl="1" indent="-285750">
              <a:buFont typeface="Courier New"/>
              <a:buChar char="○"/>
            </a:pPr>
            <a:r>
              <a:rPr lang="en-US" kern="1200">
                <a:effectLst/>
              </a:rPr>
              <a:t>understanding what information is needed right from the start</a:t>
            </a:r>
            <a:r>
              <a:rPr lang="en-US"/>
              <a:t> </a:t>
            </a:r>
            <a:endParaRPr lang="en-GB" kern="1200">
              <a:ea typeface="+mn-ea"/>
              <a:cs typeface="+mn-cs"/>
            </a:endParaRPr>
          </a:p>
          <a:p>
            <a:pPr marL="285750" lvl="1" indent="-285750">
              <a:buFont typeface="Courier New"/>
              <a:buChar char="○"/>
            </a:pPr>
            <a:r>
              <a:rPr lang="en-US" kern="1200">
                <a:effectLst/>
              </a:rPr>
              <a:t>ensuring feedback loops are in place throughout an asset’s lifecycle</a:t>
            </a:r>
            <a:r>
              <a:rPr lang="en-US"/>
              <a:t> </a:t>
            </a:r>
            <a:endParaRPr lang="en-GB" kern="1200">
              <a:ea typeface="+mn-ea"/>
              <a:cs typeface="+mn-cs"/>
            </a:endParaRPr>
          </a:p>
          <a:p>
            <a:pPr marL="285750" lvl="1" indent="-285750">
              <a:buFont typeface="Courier New"/>
              <a:buChar char="○"/>
            </a:pPr>
            <a:r>
              <a:rPr lang="en-US" kern="1200">
                <a:effectLst/>
              </a:rPr>
              <a:t>information enabling better whole life value and </a:t>
            </a:r>
            <a:r>
              <a:rPr lang="en-US" kern="1200" err="1">
                <a:effectLst/>
              </a:rPr>
              <a:t>optimising</a:t>
            </a:r>
            <a:r>
              <a:rPr lang="en-US" kern="1200">
                <a:effectLst/>
              </a:rPr>
              <a:t> services to improve socio-economic outcomes</a:t>
            </a:r>
            <a:r>
              <a:rPr lang="en-US"/>
              <a:t> </a:t>
            </a:r>
            <a:endParaRPr lang="en-GB" kern="1200">
              <a:ea typeface="+mn-ea"/>
              <a:cs typeface="+mn-cs"/>
            </a:endParaRPr>
          </a:p>
          <a:p>
            <a:pPr marL="285750" lvl="1" indent="-285750">
              <a:buFont typeface="Courier New"/>
              <a:buChar char="○"/>
            </a:pPr>
            <a:r>
              <a:rPr lang="en-GB" kern="1200">
                <a:effectLst/>
              </a:rPr>
              <a:t>and exploiting new and </a:t>
            </a:r>
            <a:r>
              <a:rPr lang="en-GB"/>
              <a:t>emerging skills and technology </a:t>
            </a:r>
            <a:r>
              <a:rPr lang="en-GB" kern="1200">
                <a:effectLst/>
              </a:rPr>
              <a:t>to </a:t>
            </a:r>
            <a:r>
              <a:rPr lang="en-GB"/>
              <a:t>increase productivity</a:t>
            </a:r>
            <a:r>
              <a:rPr lang="en-GB" kern="1200">
                <a:effectLst/>
              </a:rPr>
              <a:t>.</a:t>
            </a:r>
            <a:endParaRPr lang="en-GB">
              <a:cs typeface="Calibri"/>
            </a:endParaRPr>
          </a:p>
          <a:p>
            <a:pPr lvl="0"/>
            <a:r>
              <a:rPr lang="en-GB" sz="1200" b="1"/>
              <a:t>Our ability to efficiently, effectively and cleanly design, build, operate and integrate the built environment is fundamental to the country’s economy and social wellbeing. </a:t>
            </a:r>
          </a:p>
          <a:p>
            <a:pPr lvl="0"/>
            <a:r>
              <a:rPr lang="en-GB" sz="1200" b="1"/>
              <a:t>It is recognised that the increasing adoption and use of digital and offsite manufacturing technologies </a:t>
            </a:r>
            <a:r>
              <a:rPr lang="en-US" sz="1200" b="1"/>
              <a:t>will have a vital role to play in achieving this.</a:t>
            </a:r>
          </a:p>
          <a:p>
            <a:pPr lvl="0"/>
            <a:r>
              <a:rPr lang="en-GB" sz="1200" b="1"/>
              <a:t>Success is also reliant on being able to embed more transparent, open ways of working, as well as the sharing and use of large amounts of digital data and information.</a:t>
            </a:r>
          </a:p>
          <a:p>
            <a:pPr lvl="0"/>
            <a:r>
              <a:rPr lang="en-GB" sz="1200" b="1"/>
              <a:t>We have now evolved the CDBB programme to better align, collaborate and innovate towards a digital built Britain.</a:t>
            </a:r>
          </a:p>
          <a:p>
            <a:endParaRPr lang="en-GB" sz="1200" kern="1200">
              <a:latin typeface="+mn-lt"/>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EB931-4ABE-254A-9137-A4E31EF25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559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27054" y="4292601"/>
            <a:ext cx="5494866" cy="700616"/>
          </a:xfrm>
          <a:prstGeom prst="rect">
            <a:avLst/>
          </a:prstGeom>
        </p:spPr>
        <p:txBody>
          <a:bodyPr lIns="0">
            <a:noAutofit/>
          </a:bodyPr>
          <a:lstStyle>
            <a:lvl1pPr marL="0" indent="0">
              <a:lnSpc>
                <a:spcPct val="90000"/>
              </a:lnSpc>
              <a:spcBef>
                <a:spcPts val="1000"/>
              </a:spcBef>
              <a:buNone/>
              <a:defRPr sz="1100" b="0">
                <a:latin typeface="+mn-lt"/>
              </a:defRPr>
            </a:lvl1pPr>
            <a:lvl2pPr marL="0" indent="0">
              <a:lnSpc>
                <a:spcPct val="90000"/>
              </a:lnSpc>
              <a:spcBef>
                <a:spcPts val="1000"/>
              </a:spcBef>
              <a:buNone/>
              <a:defRPr sz="1100" b="0">
                <a:latin typeface="+mn-lt"/>
              </a:defRPr>
            </a:lvl2pPr>
            <a:lvl3pPr marL="0" indent="0">
              <a:lnSpc>
                <a:spcPct val="90000"/>
              </a:lnSpc>
              <a:spcBef>
                <a:spcPts val="1000"/>
              </a:spcBef>
              <a:buNone/>
              <a:defRPr sz="1100" b="0">
                <a:solidFill>
                  <a:schemeClr val="tx2"/>
                </a:solidFill>
                <a:latin typeface="+mn-lt"/>
              </a:defRPr>
            </a:lvl3pPr>
            <a:lvl4pPr marL="0" indent="0">
              <a:lnSpc>
                <a:spcPct val="90000"/>
              </a:lnSpc>
              <a:spcBef>
                <a:spcPts val="1000"/>
              </a:spcBef>
              <a:buNone/>
              <a:defRPr sz="1100" b="0">
                <a:latin typeface="+mn-lt"/>
              </a:defRPr>
            </a:lvl4pPr>
            <a:lvl5pPr marL="0" indent="0">
              <a:lnSpc>
                <a:spcPct val="90000"/>
              </a:lnSpc>
              <a:spcBef>
                <a:spcPts val="1000"/>
              </a:spcBef>
              <a:buNone/>
              <a:defRPr sz="1100" b="0" baseline="0">
                <a:latin typeface="+mn-lt"/>
              </a:defRPr>
            </a:lvl5pPr>
            <a:lvl6pPr marL="0" indent="0">
              <a:lnSpc>
                <a:spcPct val="90000"/>
              </a:lnSpc>
              <a:spcBef>
                <a:spcPts val="1000"/>
              </a:spcBef>
              <a:buNone/>
              <a:defRPr sz="1100"/>
            </a:lvl6pPr>
            <a:lvl7pPr marL="0" indent="0">
              <a:lnSpc>
                <a:spcPct val="90000"/>
              </a:lnSpc>
              <a:spcBef>
                <a:spcPts val="1000"/>
              </a:spcBef>
              <a:buNone/>
              <a:defRPr sz="1100"/>
            </a:lvl7pPr>
            <a:lvl8pPr marL="0" indent="0">
              <a:lnSpc>
                <a:spcPct val="90000"/>
              </a:lnSpc>
              <a:spcBef>
                <a:spcPts val="1000"/>
              </a:spcBef>
              <a:buNone/>
              <a:defRPr sz="1100"/>
            </a:lvl8pPr>
            <a:lvl9pPr marL="0" indent="0">
              <a:lnSpc>
                <a:spcPct val="90000"/>
              </a:lnSpc>
              <a:spcBef>
                <a:spcPts val="1000"/>
              </a:spcBef>
              <a:buNone/>
              <a:defRPr sz="1100"/>
            </a:lvl9pPr>
          </a:lstStyle>
          <a:p>
            <a:pPr lvl="0"/>
            <a:r>
              <a:rPr lang="en-US"/>
              <a:t>Client Name</a:t>
            </a:r>
          </a:p>
          <a:p>
            <a:pPr lvl="2"/>
            <a:r>
              <a:rPr lang="en-US"/>
              <a:t>Ref</a:t>
            </a:r>
          </a:p>
        </p:txBody>
      </p:sp>
      <p:sp>
        <p:nvSpPr>
          <p:cNvPr id="16" name="Picture Placeholder 15"/>
          <p:cNvSpPr>
            <a:spLocks noGrp="1"/>
          </p:cNvSpPr>
          <p:nvPr>
            <p:ph type="pic" sz="quarter" idx="11" hasCustomPrompt="1"/>
          </p:nvPr>
        </p:nvSpPr>
        <p:spPr>
          <a:xfrm>
            <a:off x="527051" y="4993217"/>
            <a:ext cx="1267200" cy="861483"/>
          </a:xfrm>
          <a:prstGeom prst="rect">
            <a:avLst/>
          </a:prstGeom>
        </p:spPr>
        <p:txBody>
          <a:bodyPr anchor="b">
            <a:normAutofit/>
          </a:bodyPr>
          <a:lstStyle>
            <a:lvl1pPr marL="0" indent="0" algn="ctr">
              <a:buNone/>
              <a:defRPr sz="1000" b="0">
                <a:solidFill>
                  <a:schemeClr val="tx2"/>
                </a:solidFill>
              </a:defRPr>
            </a:lvl1pPr>
          </a:lstStyle>
          <a:p>
            <a:r>
              <a:rPr lang="en-GB" sz="1200"/>
              <a:t>Client Logo</a:t>
            </a:r>
            <a:endParaRPr lang="en-GB"/>
          </a:p>
        </p:txBody>
      </p:sp>
      <p:sp>
        <p:nvSpPr>
          <p:cNvPr id="17" name="Picture Placeholder 15"/>
          <p:cNvSpPr>
            <a:spLocks noGrp="1"/>
          </p:cNvSpPr>
          <p:nvPr>
            <p:ph type="pic" sz="quarter" idx="12" hasCustomPrompt="1"/>
          </p:nvPr>
        </p:nvSpPr>
        <p:spPr>
          <a:xfrm>
            <a:off x="1937437" y="4993217"/>
            <a:ext cx="1267201" cy="861483"/>
          </a:xfrm>
          <a:prstGeom prst="rect">
            <a:avLst/>
          </a:prstGeom>
        </p:spPr>
        <p:txBody>
          <a:bodyPr anchor="b">
            <a:normAutofit/>
          </a:bodyPr>
          <a:lstStyle>
            <a:lvl1pPr marL="0" indent="0" algn="ctr">
              <a:buNone/>
              <a:defRPr sz="1000" b="0" baseline="0">
                <a:solidFill>
                  <a:schemeClr val="tx2"/>
                </a:solidFill>
              </a:defRPr>
            </a:lvl1pPr>
          </a:lstStyle>
          <a:p>
            <a:r>
              <a:rPr lang="en-GB" sz="1200"/>
              <a:t>Partner  Logo</a:t>
            </a:r>
            <a:endParaRPr lang="en-GB"/>
          </a:p>
        </p:txBody>
      </p:sp>
      <p:pic>
        <p:nvPicPr>
          <p:cNvPr id="23" name="Picture 22" descr="MM-Logo-Black-RGB.eps"/>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27049" y="522813"/>
            <a:ext cx="1028571" cy="771429"/>
          </a:xfrm>
          <a:prstGeom prst="rect">
            <a:avLst/>
          </a:prstGeom>
        </p:spPr>
      </p:pic>
      <p:sp>
        <p:nvSpPr>
          <p:cNvPr id="4" name="Text Placeholder 3"/>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2"/>
                </a:solidFill>
                <a:latin typeface="+mn-lt"/>
              </a:defRPr>
            </a:lvl1pPr>
            <a:lvl5pPr marL="0" indent="0">
              <a:buFont typeface="Arial" panose="020B0604020202020204" pitchFamily="34" charset="0"/>
              <a:buNone/>
              <a:defRPr sz="800"/>
            </a:lvl5pPr>
          </a:lstStyle>
          <a:p>
            <a:pPr lvl="0"/>
            <a:r>
              <a:rPr lang="en-GB"/>
              <a:t>Confidential</a:t>
            </a:r>
          </a:p>
        </p:txBody>
      </p:sp>
      <p:sp>
        <p:nvSpPr>
          <p:cNvPr id="3" name="Subtitle 2"/>
          <p:cNvSpPr>
            <a:spLocks noGrp="1"/>
          </p:cNvSpPr>
          <p:nvPr>
            <p:ph type="subTitle" idx="1" hasCustomPrompt="1"/>
          </p:nvPr>
        </p:nvSpPr>
        <p:spPr>
          <a:xfrm>
            <a:off x="527058" y="3477687"/>
            <a:ext cx="6775446" cy="700616"/>
          </a:xfrm>
          <a:prstGeom prst="rect">
            <a:avLst/>
          </a:prstGeom>
        </p:spPr>
        <p:txBody>
          <a:bodyPr lIns="0">
            <a:normAutofit/>
          </a:bodyPr>
          <a:lstStyle>
            <a:lvl1pPr marL="0" indent="0" algn="l">
              <a:lnSpc>
                <a:spcPct val="90000"/>
              </a:lnSpc>
              <a:spcBef>
                <a:spcPts val="0"/>
              </a:spcBef>
              <a:spcAft>
                <a:spcPts val="0"/>
              </a:spcAft>
              <a:buNone/>
              <a:defRPr sz="1600" b="0">
                <a:solidFill>
                  <a:schemeClr val="tx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
        <p:nvSpPr>
          <p:cNvPr id="7" name="Title 6"/>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lvl1pPr>
          </a:lstStyle>
          <a:p>
            <a:r>
              <a:rPr lang="en-US"/>
              <a:t>Click to edit </a:t>
            </a:r>
            <a:br>
              <a:rPr lang="en-US"/>
            </a:br>
            <a:r>
              <a:rPr lang="en-US"/>
              <a:t>Master title</a:t>
            </a:r>
            <a:endParaRPr lang="en-GB"/>
          </a:p>
        </p:txBody>
      </p:sp>
      <p:sp>
        <p:nvSpPr>
          <p:cNvPr id="10" name="Freeform: Shape 9">
            <a:extLst>
              <a:ext uri="{FF2B5EF4-FFF2-40B4-BE49-F238E27FC236}">
                <a16:creationId xmlns:a16="http://schemas.microsoft.com/office/drawing/2014/main" id="{14AF0F3A-27EB-4305-8223-C9185990BFFA}"/>
              </a:ext>
            </a:extLst>
          </p:cNvPr>
          <p:cNvSpPr/>
          <p:nvPr userDrawn="1"/>
        </p:nvSpPr>
        <p:spPr>
          <a:xfrm>
            <a:off x="7414900" y="1842025"/>
            <a:ext cx="4777101" cy="5015977"/>
          </a:xfrm>
          <a:custGeom>
            <a:avLst/>
            <a:gdLst>
              <a:gd name="connsiteX0" fmla="*/ 1699109 w 3582826"/>
              <a:gd name="connsiteY0" fmla="*/ 0 h 3761983"/>
              <a:gd name="connsiteX1" fmla="*/ 3500932 w 3582826"/>
              <a:gd name="connsiteY1" fmla="*/ 603529 h 3761983"/>
              <a:gd name="connsiteX2" fmla="*/ 3582826 w 3582826"/>
              <a:gd name="connsiteY2" fmla="*/ 670682 h 3761983"/>
              <a:gd name="connsiteX3" fmla="*/ 3582826 w 3582826"/>
              <a:gd name="connsiteY3" fmla="*/ 3761983 h 3761983"/>
              <a:gd name="connsiteX4" fmla="*/ 3262516 w 3582826"/>
              <a:gd name="connsiteY4" fmla="*/ 3761983 h 3761983"/>
              <a:gd name="connsiteX5" fmla="*/ 3283901 w 3582826"/>
              <a:gd name="connsiteY5" fmla="*/ 3533863 h 3761983"/>
              <a:gd name="connsiteX6" fmla="*/ 1641950 w 3582826"/>
              <a:gd name="connsiteY6" fmla="*/ 1768151 h 3761983"/>
              <a:gd name="connsiteX7" fmla="*/ 1641950 w 3582826"/>
              <a:gd name="connsiteY7" fmla="*/ 1768153 h 3761983"/>
              <a:gd name="connsiteX8" fmla="*/ 1644218 w 3582826"/>
              <a:gd name="connsiteY8" fmla="*/ 1768276 h 3761983"/>
              <a:gd name="connsiteX9" fmla="*/ 1644218 w 3582826"/>
              <a:gd name="connsiteY9" fmla="*/ 3761983 h 3761983"/>
              <a:gd name="connsiteX10" fmla="*/ 1641950 w 3582826"/>
              <a:gd name="connsiteY10" fmla="*/ 3761983 h 3761983"/>
              <a:gd name="connsiteX11" fmla="*/ 1635602 w 3582826"/>
              <a:gd name="connsiteY11" fmla="*/ 3761983 h 3761983"/>
              <a:gd name="connsiteX12" fmla="*/ 21384 w 3582826"/>
              <a:gd name="connsiteY12" fmla="*/ 3761983 h 3761983"/>
              <a:gd name="connsiteX13" fmla="*/ 0 w 3582826"/>
              <a:gd name="connsiteY13" fmla="*/ 3533865 h 3761983"/>
              <a:gd name="connsiteX14" fmla="*/ 1474070 w 3582826"/>
              <a:gd name="connsiteY14" fmla="*/ 1777269 h 3761983"/>
              <a:gd name="connsiteX15" fmla="*/ 1635602 w 3582826"/>
              <a:gd name="connsiteY15" fmla="*/ 1768498 h 3761983"/>
              <a:gd name="connsiteX16" fmla="*/ 1635602 w 3582826"/>
              <a:gd name="connsiteY16" fmla="*/ 1761 h 3761983"/>
              <a:gd name="connsiteX17" fmla="*/ 1699109 w 3582826"/>
              <a:gd name="connsiteY17" fmla="*/ 0 h 376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2826" h="3761983">
                <a:moveTo>
                  <a:pt x="1699109" y="0"/>
                </a:moveTo>
                <a:cubicBezTo>
                  <a:pt x="2366545" y="0"/>
                  <a:pt x="2986591" y="222492"/>
                  <a:pt x="3500932" y="603529"/>
                </a:cubicBezTo>
                <a:lnTo>
                  <a:pt x="3582826" y="670682"/>
                </a:lnTo>
                <a:lnTo>
                  <a:pt x="3582826" y="3761983"/>
                </a:lnTo>
                <a:lnTo>
                  <a:pt x="3262516" y="3761983"/>
                </a:lnTo>
                <a:lnTo>
                  <a:pt x="3283901" y="3533863"/>
                </a:lnTo>
                <a:cubicBezTo>
                  <a:pt x="3283901" y="2558687"/>
                  <a:pt x="2548775" y="1768151"/>
                  <a:pt x="1641950" y="1768151"/>
                </a:cubicBezTo>
                <a:lnTo>
                  <a:pt x="1641950" y="1768153"/>
                </a:lnTo>
                <a:lnTo>
                  <a:pt x="1644218" y="1768276"/>
                </a:lnTo>
                <a:lnTo>
                  <a:pt x="1644218" y="3761983"/>
                </a:lnTo>
                <a:lnTo>
                  <a:pt x="1641950" y="3761983"/>
                </a:lnTo>
                <a:lnTo>
                  <a:pt x="1635602" y="3761983"/>
                </a:lnTo>
                <a:lnTo>
                  <a:pt x="21384" y="3761983"/>
                </a:lnTo>
                <a:lnTo>
                  <a:pt x="0" y="3533865"/>
                </a:lnTo>
                <a:cubicBezTo>
                  <a:pt x="0" y="2619638"/>
                  <a:pt x="646107" y="1867691"/>
                  <a:pt x="1474070" y="1777269"/>
                </a:cubicBezTo>
                <a:lnTo>
                  <a:pt x="1635602" y="1768498"/>
                </a:lnTo>
                <a:lnTo>
                  <a:pt x="1635602" y="1761"/>
                </a:lnTo>
                <a:cubicBezTo>
                  <a:pt x="1656709" y="226"/>
                  <a:pt x="1677886" y="0"/>
                  <a:pt x="1699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Autofit/>
          </a:bodyPr>
          <a:lstStyle/>
          <a:p>
            <a:pPr algn="ctr"/>
            <a:endParaRPr lang="en-GB" sz="2117"/>
          </a:p>
        </p:txBody>
      </p:sp>
    </p:spTree>
    <p:extLst>
      <p:ext uri="{BB962C8B-B14F-4D97-AF65-F5344CB8AC3E}">
        <p14:creationId xmlns:p14="http://schemas.microsoft.com/office/powerpoint/2010/main" val="403691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04">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33" name="Freeform: Shape 32">
            <a:extLst>
              <a:ext uri="{FF2B5EF4-FFF2-40B4-BE49-F238E27FC236}">
                <a16:creationId xmlns:a16="http://schemas.microsoft.com/office/drawing/2014/main" id="{55ED79B8-E1B7-4C5F-BAB3-5564328C2798}"/>
              </a:ext>
            </a:extLst>
          </p:cNvPr>
          <p:cNvSpPr/>
          <p:nvPr userDrawn="1"/>
        </p:nvSpPr>
        <p:spPr>
          <a:xfrm flipH="1">
            <a:off x="5820941" y="1620019"/>
            <a:ext cx="6371059" cy="5237985"/>
          </a:xfrm>
          <a:custGeom>
            <a:avLst/>
            <a:gdLst>
              <a:gd name="connsiteX0" fmla="*/ 1838640 w 4778294"/>
              <a:gd name="connsiteY0" fmla="*/ 0 h 3928489"/>
              <a:gd name="connsiteX1" fmla="*/ 0 w 4778294"/>
              <a:gd name="connsiteY1" fmla="*/ 1838641 h 3928489"/>
              <a:gd name="connsiteX2" fmla="*/ 0 w 4778294"/>
              <a:gd name="connsiteY2" fmla="*/ 3928489 h 3928489"/>
              <a:gd name="connsiteX3" fmla="*/ 3789456 w 4778294"/>
              <a:gd name="connsiteY3" fmla="*/ 3928489 h 3928489"/>
              <a:gd name="connsiteX4" fmla="*/ 4778294 w 4778294"/>
              <a:gd name="connsiteY4" fmla="*/ 2939652 h 3928489"/>
              <a:gd name="connsiteX5" fmla="*/ 1838640 w 4778294"/>
              <a:gd name="connsiteY5" fmla="*/ 2939652 h 392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8294" h="3928489">
                <a:moveTo>
                  <a:pt x="1838640" y="0"/>
                </a:moveTo>
                <a:lnTo>
                  <a:pt x="0" y="1838641"/>
                </a:lnTo>
                <a:lnTo>
                  <a:pt x="0" y="3928489"/>
                </a:lnTo>
                <a:lnTo>
                  <a:pt x="3789456" y="3928489"/>
                </a:lnTo>
                <a:lnTo>
                  <a:pt x="4778294" y="2939652"/>
                </a:lnTo>
                <a:lnTo>
                  <a:pt x="1838640" y="2939652"/>
                </a:lnTo>
                <a:close/>
              </a:path>
            </a:pathLst>
          </a:custGeom>
          <a:solidFill>
            <a:schemeClr val="accent2"/>
          </a:solidFill>
        </p:spPr>
        <p:txBody>
          <a:bodyPr wrap="square" lIns="0" tIns="0" rIns="0" bIns="0" rtlCol="0">
            <a:noAutofit/>
          </a:bodyPr>
          <a:lstStyle/>
          <a:p>
            <a:endParaRPr sz="2117"/>
          </a:p>
        </p:txBody>
      </p:sp>
      <p:sp>
        <p:nvSpPr>
          <p:cNvPr id="11" name="Title 6">
            <a:extLst>
              <a:ext uri="{FF2B5EF4-FFF2-40B4-BE49-F238E27FC236}">
                <a16:creationId xmlns:a16="http://schemas.microsoft.com/office/drawing/2014/main" id="{5B05F4E7-D18E-4A0D-AE57-FFAC10244DFA}"/>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lvl1pPr>
          </a:lstStyle>
          <a:p>
            <a:r>
              <a:rPr lang="en-US"/>
              <a:t>Click to edit </a:t>
            </a:r>
            <a:br>
              <a:rPr lang="en-US"/>
            </a:br>
            <a:r>
              <a:rPr lang="en-US"/>
              <a:t>Master title</a:t>
            </a:r>
            <a:endParaRPr lang="en-GB"/>
          </a:p>
        </p:txBody>
      </p:sp>
      <p:sp>
        <p:nvSpPr>
          <p:cNvPr id="10" name="Text Placeholder 12">
            <a:extLst>
              <a:ext uri="{FF2B5EF4-FFF2-40B4-BE49-F238E27FC236}">
                <a16:creationId xmlns:a16="http://schemas.microsoft.com/office/drawing/2014/main" id="{4B4BFC4B-A6BB-4002-8D24-7E5391A5B35E}"/>
              </a:ext>
            </a:extLst>
          </p:cNvPr>
          <p:cNvSpPr>
            <a:spLocks noGrp="1"/>
          </p:cNvSpPr>
          <p:nvPr>
            <p:ph type="body" sz="quarter" idx="10" hasCustomPrompt="1"/>
          </p:nvPr>
        </p:nvSpPr>
        <p:spPr>
          <a:xfrm>
            <a:off x="527054" y="4292601"/>
            <a:ext cx="5494866" cy="700616"/>
          </a:xfrm>
          <a:prstGeom prst="rect">
            <a:avLst/>
          </a:prstGeom>
        </p:spPr>
        <p:txBody>
          <a:bodyPr lIns="0">
            <a:noAutofit/>
          </a:bodyPr>
          <a:lstStyle>
            <a:lvl1pPr marL="0" indent="0">
              <a:lnSpc>
                <a:spcPct val="90000"/>
              </a:lnSpc>
              <a:spcBef>
                <a:spcPts val="1000"/>
              </a:spcBef>
              <a:buNone/>
              <a:defRPr sz="1100" b="0">
                <a:latin typeface="+mn-lt"/>
              </a:defRPr>
            </a:lvl1pPr>
            <a:lvl2pPr marL="0" indent="0">
              <a:lnSpc>
                <a:spcPct val="90000"/>
              </a:lnSpc>
              <a:spcBef>
                <a:spcPts val="1000"/>
              </a:spcBef>
              <a:buNone/>
              <a:defRPr sz="1100" b="0">
                <a:latin typeface="+mn-lt"/>
              </a:defRPr>
            </a:lvl2pPr>
            <a:lvl3pPr marL="0" indent="0">
              <a:lnSpc>
                <a:spcPct val="90000"/>
              </a:lnSpc>
              <a:spcBef>
                <a:spcPts val="1000"/>
              </a:spcBef>
              <a:buNone/>
              <a:defRPr sz="1100" b="0">
                <a:solidFill>
                  <a:schemeClr val="tx2"/>
                </a:solidFill>
                <a:latin typeface="+mn-lt"/>
              </a:defRPr>
            </a:lvl3pPr>
            <a:lvl4pPr marL="0" indent="0">
              <a:lnSpc>
                <a:spcPct val="90000"/>
              </a:lnSpc>
              <a:spcBef>
                <a:spcPts val="1000"/>
              </a:spcBef>
              <a:buNone/>
              <a:defRPr sz="1100" b="0">
                <a:latin typeface="+mn-lt"/>
              </a:defRPr>
            </a:lvl4pPr>
            <a:lvl5pPr marL="0" indent="0">
              <a:lnSpc>
                <a:spcPct val="90000"/>
              </a:lnSpc>
              <a:spcBef>
                <a:spcPts val="1000"/>
              </a:spcBef>
              <a:buNone/>
              <a:defRPr sz="1100" b="0" baseline="0">
                <a:latin typeface="+mn-lt"/>
              </a:defRPr>
            </a:lvl5pPr>
            <a:lvl6pPr marL="0" indent="0">
              <a:lnSpc>
                <a:spcPct val="90000"/>
              </a:lnSpc>
              <a:spcBef>
                <a:spcPts val="1000"/>
              </a:spcBef>
              <a:buNone/>
              <a:defRPr sz="1100"/>
            </a:lvl6pPr>
            <a:lvl7pPr marL="0" indent="0">
              <a:lnSpc>
                <a:spcPct val="90000"/>
              </a:lnSpc>
              <a:spcBef>
                <a:spcPts val="1000"/>
              </a:spcBef>
              <a:buNone/>
              <a:defRPr sz="1100"/>
            </a:lvl7pPr>
            <a:lvl8pPr marL="0" indent="0">
              <a:lnSpc>
                <a:spcPct val="90000"/>
              </a:lnSpc>
              <a:spcBef>
                <a:spcPts val="1000"/>
              </a:spcBef>
              <a:buNone/>
              <a:defRPr sz="1100"/>
            </a:lvl8pPr>
            <a:lvl9pPr marL="0" indent="0">
              <a:lnSpc>
                <a:spcPct val="90000"/>
              </a:lnSpc>
              <a:spcBef>
                <a:spcPts val="1000"/>
              </a:spcBef>
              <a:buNone/>
              <a:defRPr sz="1100"/>
            </a:lvl9pPr>
          </a:lstStyle>
          <a:p>
            <a:pPr lvl="2"/>
            <a:r>
              <a:rPr lang="en-US"/>
              <a:t>Client Name</a:t>
            </a:r>
          </a:p>
          <a:p>
            <a:pPr lvl="2"/>
            <a:r>
              <a:rPr lang="en-US"/>
              <a:t>Ref</a:t>
            </a:r>
          </a:p>
        </p:txBody>
      </p:sp>
      <p:sp>
        <p:nvSpPr>
          <p:cNvPr id="12" name="Picture Placeholder 15">
            <a:extLst>
              <a:ext uri="{FF2B5EF4-FFF2-40B4-BE49-F238E27FC236}">
                <a16:creationId xmlns:a16="http://schemas.microsoft.com/office/drawing/2014/main" id="{5DCAB328-B25D-4FB5-BCB8-50EBDD6555A1}"/>
              </a:ext>
            </a:extLst>
          </p:cNvPr>
          <p:cNvSpPr>
            <a:spLocks noGrp="1"/>
          </p:cNvSpPr>
          <p:nvPr>
            <p:ph type="pic" sz="quarter" idx="11" hasCustomPrompt="1"/>
          </p:nvPr>
        </p:nvSpPr>
        <p:spPr>
          <a:xfrm>
            <a:off x="527051" y="4993217"/>
            <a:ext cx="1267200" cy="861483"/>
          </a:xfrm>
          <a:prstGeom prst="rect">
            <a:avLst/>
          </a:prstGeom>
        </p:spPr>
        <p:txBody>
          <a:bodyPr anchor="b">
            <a:normAutofit/>
          </a:bodyPr>
          <a:lstStyle>
            <a:lvl1pPr marL="0" indent="0" algn="ctr">
              <a:buNone/>
              <a:defRPr sz="1000" b="0">
                <a:solidFill>
                  <a:schemeClr val="tx2"/>
                </a:solidFill>
              </a:defRPr>
            </a:lvl1pPr>
          </a:lstStyle>
          <a:p>
            <a:r>
              <a:rPr lang="en-GB" sz="1200"/>
              <a:t>Client Logo</a:t>
            </a:r>
            <a:endParaRPr lang="en-GB"/>
          </a:p>
        </p:txBody>
      </p:sp>
      <p:sp>
        <p:nvSpPr>
          <p:cNvPr id="14" name="Picture Placeholder 15">
            <a:extLst>
              <a:ext uri="{FF2B5EF4-FFF2-40B4-BE49-F238E27FC236}">
                <a16:creationId xmlns:a16="http://schemas.microsoft.com/office/drawing/2014/main" id="{CDBCDE7C-1C8D-49AF-A1BF-D6DDBB95E2B0}"/>
              </a:ext>
            </a:extLst>
          </p:cNvPr>
          <p:cNvSpPr>
            <a:spLocks noGrp="1"/>
          </p:cNvSpPr>
          <p:nvPr>
            <p:ph type="pic" sz="quarter" idx="12" hasCustomPrompt="1"/>
          </p:nvPr>
        </p:nvSpPr>
        <p:spPr>
          <a:xfrm>
            <a:off x="1937437" y="4993217"/>
            <a:ext cx="1267201" cy="861483"/>
          </a:xfrm>
          <a:prstGeom prst="rect">
            <a:avLst/>
          </a:prstGeom>
        </p:spPr>
        <p:txBody>
          <a:bodyPr anchor="b">
            <a:normAutofit/>
          </a:bodyPr>
          <a:lstStyle>
            <a:lvl1pPr marL="0" indent="0" algn="ctr">
              <a:buNone/>
              <a:defRPr sz="1000" b="0" baseline="0">
                <a:solidFill>
                  <a:schemeClr val="tx2"/>
                </a:solidFill>
              </a:defRPr>
            </a:lvl1pPr>
          </a:lstStyle>
          <a:p>
            <a:r>
              <a:rPr lang="en-GB" sz="1200"/>
              <a:t>Partner  Logo</a:t>
            </a:r>
            <a:endParaRPr lang="en-GB"/>
          </a:p>
        </p:txBody>
      </p:sp>
      <p:sp>
        <p:nvSpPr>
          <p:cNvPr id="15" name="Text Placeholder 3">
            <a:extLst>
              <a:ext uri="{FF2B5EF4-FFF2-40B4-BE49-F238E27FC236}">
                <a16:creationId xmlns:a16="http://schemas.microsoft.com/office/drawing/2014/main" id="{2EDCEF25-33EF-4690-9D6A-84908153A7B0}"/>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2"/>
                </a:solidFill>
                <a:latin typeface="+mn-lt"/>
              </a:defRPr>
            </a:lvl1pPr>
            <a:lvl5pPr marL="0" indent="0">
              <a:buFont typeface="Arial" panose="020B0604020202020204" pitchFamily="34" charset="0"/>
              <a:buNone/>
              <a:defRPr sz="800"/>
            </a:lvl5pPr>
          </a:lstStyle>
          <a:p>
            <a:pPr lvl="0"/>
            <a:r>
              <a:rPr lang="en-GB"/>
              <a:t>Confidential</a:t>
            </a:r>
          </a:p>
        </p:txBody>
      </p:sp>
      <p:sp>
        <p:nvSpPr>
          <p:cNvPr id="18" name="Subtitle 2">
            <a:extLst>
              <a:ext uri="{FF2B5EF4-FFF2-40B4-BE49-F238E27FC236}">
                <a16:creationId xmlns:a16="http://schemas.microsoft.com/office/drawing/2014/main" id="{4B499313-0E96-4B9E-9B8B-CED06EF23D89}"/>
              </a:ext>
            </a:extLst>
          </p:cNvPr>
          <p:cNvSpPr>
            <a:spLocks noGrp="1"/>
          </p:cNvSpPr>
          <p:nvPr>
            <p:ph type="subTitle" idx="1" hasCustomPrompt="1"/>
          </p:nvPr>
        </p:nvSpPr>
        <p:spPr>
          <a:xfrm>
            <a:off x="527058" y="3477687"/>
            <a:ext cx="6775446" cy="700616"/>
          </a:xfrm>
          <a:prstGeom prst="rect">
            <a:avLst/>
          </a:prstGeom>
        </p:spPr>
        <p:txBody>
          <a:bodyPr lIns="0">
            <a:normAutofit/>
          </a:bodyPr>
          <a:lstStyle>
            <a:lvl1pPr marL="0" indent="0" algn="l">
              <a:lnSpc>
                <a:spcPct val="90000"/>
              </a:lnSpc>
              <a:spcBef>
                <a:spcPts val="0"/>
              </a:spcBef>
              <a:spcAft>
                <a:spcPts val="0"/>
              </a:spcAft>
              <a:buNone/>
              <a:defRPr sz="1600" b="0">
                <a:solidFill>
                  <a:schemeClr val="tx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Tree>
    <p:extLst>
      <p:ext uri="{BB962C8B-B14F-4D97-AF65-F5344CB8AC3E}">
        <p14:creationId xmlns:p14="http://schemas.microsoft.com/office/powerpoint/2010/main" val="1487655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04">
    <p:bg>
      <p:bgPr>
        <a:solidFill>
          <a:schemeClr val="accent2"/>
        </a:solidFill>
        <a:effectLst/>
      </p:bgPr>
    </p:bg>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7D837046-A40D-4712-AD41-9E131266D282}"/>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bg1"/>
                </a:solidFill>
                <a:latin typeface="+mn-lt"/>
              </a:defRPr>
            </a:lvl1pPr>
            <a:lvl5pPr marL="0" indent="0">
              <a:buFont typeface="Arial" panose="020B0604020202020204" pitchFamily="34" charset="0"/>
              <a:buNone/>
              <a:defRPr sz="800"/>
            </a:lvl5pPr>
          </a:lstStyle>
          <a:p>
            <a:pPr lvl="0"/>
            <a:r>
              <a:rPr lang="en-GB"/>
              <a:t>Confidential</a:t>
            </a:r>
          </a:p>
        </p:txBody>
      </p:sp>
      <p:sp>
        <p:nvSpPr>
          <p:cNvPr id="27" name="Subtitle 2">
            <a:extLst>
              <a:ext uri="{FF2B5EF4-FFF2-40B4-BE49-F238E27FC236}">
                <a16:creationId xmlns:a16="http://schemas.microsoft.com/office/drawing/2014/main" id="{38CE09F7-4401-4A29-90B4-979E63039CF0}"/>
              </a:ext>
            </a:extLst>
          </p:cNvPr>
          <p:cNvSpPr>
            <a:spLocks noGrp="1"/>
          </p:cNvSpPr>
          <p:nvPr>
            <p:ph type="subTitle" idx="1" hasCustomPrompt="1"/>
          </p:nvPr>
        </p:nvSpPr>
        <p:spPr>
          <a:xfrm>
            <a:off x="527058" y="3477686"/>
            <a:ext cx="6775446" cy="2081503"/>
          </a:xfrm>
          <a:prstGeom prst="rect">
            <a:avLst/>
          </a:prstGeom>
        </p:spPr>
        <p:txBody>
          <a:bodyPr lIns="0">
            <a:normAutofit/>
          </a:bodyPr>
          <a:lstStyle>
            <a:lvl1pPr marL="0" indent="0" algn="l">
              <a:lnSpc>
                <a:spcPct val="90000"/>
              </a:lnSpc>
              <a:spcBef>
                <a:spcPts val="0"/>
              </a:spcBef>
              <a:spcAft>
                <a:spcPts val="0"/>
              </a:spcAft>
              <a:buNone/>
              <a:defRPr sz="1600" b="0">
                <a:solidFill>
                  <a:schemeClr val="bg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
        <p:nvSpPr>
          <p:cNvPr id="11" name="Freeform: Shape 10">
            <a:extLst>
              <a:ext uri="{FF2B5EF4-FFF2-40B4-BE49-F238E27FC236}">
                <a16:creationId xmlns:a16="http://schemas.microsoft.com/office/drawing/2014/main" id="{F5067B37-9153-4CB5-B584-6C3FCD95C2F0}"/>
              </a:ext>
            </a:extLst>
          </p:cNvPr>
          <p:cNvSpPr/>
          <p:nvPr userDrawn="1"/>
        </p:nvSpPr>
        <p:spPr>
          <a:xfrm flipH="1">
            <a:off x="5820941" y="1620019"/>
            <a:ext cx="6371059" cy="5237985"/>
          </a:xfrm>
          <a:custGeom>
            <a:avLst/>
            <a:gdLst>
              <a:gd name="connsiteX0" fmla="*/ 1838640 w 4778294"/>
              <a:gd name="connsiteY0" fmla="*/ 0 h 3928489"/>
              <a:gd name="connsiteX1" fmla="*/ 0 w 4778294"/>
              <a:gd name="connsiteY1" fmla="*/ 1838641 h 3928489"/>
              <a:gd name="connsiteX2" fmla="*/ 0 w 4778294"/>
              <a:gd name="connsiteY2" fmla="*/ 3928489 h 3928489"/>
              <a:gd name="connsiteX3" fmla="*/ 3789456 w 4778294"/>
              <a:gd name="connsiteY3" fmla="*/ 3928489 h 3928489"/>
              <a:gd name="connsiteX4" fmla="*/ 4778294 w 4778294"/>
              <a:gd name="connsiteY4" fmla="*/ 2939652 h 3928489"/>
              <a:gd name="connsiteX5" fmla="*/ 1838640 w 4778294"/>
              <a:gd name="connsiteY5" fmla="*/ 2939652 h 392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8294" h="3928489">
                <a:moveTo>
                  <a:pt x="1838640" y="0"/>
                </a:moveTo>
                <a:lnTo>
                  <a:pt x="0" y="1838641"/>
                </a:lnTo>
                <a:lnTo>
                  <a:pt x="0" y="3928489"/>
                </a:lnTo>
                <a:lnTo>
                  <a:pt x="3789456" y="3928489"/>
                </a:lnTo>
                <a:lnTo>
                  <a:pt x="4778294" y="2939652"/>
                </a:lnTo>
                <a:lnTo>
                  <a:pt x="1838640" y="2939652"/>
                </a:lnTo>
                <a:close/>
              </a:path>
            </a:pathLst>
          </a:custGeom>
          <a:solidFill>
            <a:schemeClr val="bg2"/>
          </a:solidFill>
        </p:spPr>
        <p:txBody>
          <a:bodyPr wrap="square" lIns="0" tIns="0" rIns="0" bIns="0" rtlCol="0">
            <a:noAutofit/>
          </a:bodyPr>
          <a:lstStyle/>
          <a:p>
            <a:endParaRPr sz="2117"/>
          </a:p>
        </p:txBody>
      </p:sp>
      <p:sp>
        <p:nvSpPr>
          <p:cNvPr id="7" name="Title 6">
            <a:extLst>
              <a:ext uri="{FF2B5EF4-FFF2-40B4-BE49-F238E27FC236}">
                <a16:creationId xmlns:a16="http://schemas.microsoft.com/office/drawing/2014/main" id="{F5FBB158-F510-4920-8DB7-D73365000C36}"/>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solidFill>
                  <a:schemeClr val="bg1"/>
                </a:solidFill>
              </a:defRPr>
            </a:lvl1pPr>
          </a:lstStyle>
          <a:p>
            <a:r>
              <a:rPr lang="en-US"/>
              <a:t>Click to edit </a:t>
            </a:r>
            <a:br>
              <a:rPr lang="en-US"/>
            </a:br>
            <a:r>
              <a:rPr lang="en-US"/>
              <a:t>Master title</a:t>
            </a:r>
            <a:endParaRPr lang="en-GB"/>
          </a:p>
        </p:txBody>
      </p:sp>
    </p:spTree>
    <p:extLst>
      <p:ext uri="{BB962C8B-B14F-4D97-AF65-F5344CB8AC3E}">
        <p14:creationId xmlns:p14="http://schemas.microsoft.com/office/powerpoint/2010/main" val="538227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04">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5" name="Text Placeholder 3"/>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1"/>
                </a:solidFill>
                <a:latin typeface="+mn-lt"/>
              </a:defRPr>
            </a:lvl1pPr>
            <a:lvl5pPr marL="0" indent="0">
              <a:buFont typeface="Arial" panose="020B0604020202020204" pitchFamily="34" charset="0"/>
              <a:buNone/>
              <a:defRPr sz="800"/>
            </a:lvl5pPr>
          </a:lstStyle>
          <a:p>
            <a:pPr lvl="0"/>
            <a:r>
              <a:rPr lang="en-GB"/>
              <a:t>Confidential</a:t>
            </a:r>
          </a:p>
        </p:txBody>
      </p:sp>
      <p:sp>
        <p:nvSpPr>
          <p:cNvPr id="30" name="Freeform: Shape 29">
            <a:extLst>
              <a:ext uri="{FF2B5EF4-FFF2-40B4-BE49-F238E27FC236}">
                <a16:creationId xmlns:a16="http://schemas.microsoft.com/office/drawing/2014/main" id="{5907FF49-4A30-43B1-8B37-0A04A657DF7C}"/>
              </a:ext>
            </a:extLst>
          </p:cNvPr>
          <p:cNvSpPr/>
          <p:nvPr userDrawn="1"/>
        </p:nvSpPr>
        <p:spPr>
          <a:xfrm>
            <a:off x="9604170" y="4199557"/>
            <a:ext cx="2189268" cy="2658443"/>
          </a:xfrm>
          <a:custGeom>
            <a:avLst/>
            <a:gdLst>
              <a:gd name="connsiteX0" fmla="*/ 0 w 1641951"/>
              <a:gd name="connsiteY0" fmla="*/ 0 h 1993832"/>
              <a:gd name="connsiteX1" fmla="*/ 1641951 w 1641951"/>
              <a:gd name="connsiteY1" fmla="*/ 1765712 h 1993832"/>
              <a:gd name="connsiteX2" fmla="*/ 1620566 w 1641951"/>
              <a:gd name="connsiteY2" fmla="*/ 1993832 h 1993832"/>
              <a:gd name="connsiteX3" fmla="*/ 0 w 1641951"/>
              <a:gd name="connsiteY3" fmla="*/ 1993832 h 1993832"/>
            </a:gdLst>
            <a:ahLst/>
            <a:cxnLst>
              <a:cxn ang="0">
                <a:pos x="connsiteX0" y="connsiteY0"/>
              </a:cxn>
              <a:cxn ang="0">
                <a:pos x="connsiteX1" y="connsiteY1"/>
              </a:cxn>
              <a:cxn ang="0">
                <a:pos x="connsiteX2" y="connsiteY2"/>
              </a:cxn>
              <a:cxn ang="0">
                <a:pos x="connsiteX3" y="connsiteY3"/>
              </a:cxn>
            </a:cxnLst>
            <a:rect l="l" t="t" r="r" b="b"/>
            <a:pathLst>
              <a:path w="1641951" h="1993832">
                <a:moveTo>
                  <a:pt x="0" y="0"/>
                </a:moveTo>
                <a:cubicBezTo>
                  <a:pt x="906825" y="0"/>
                  <a:pt x="1641951" y="790536"/>
                  <a:pt x="1641951" y="1765712"/>
                </a:cubicBezTo>
                <a:lnTo>
                  <a:pt x="1620566" y="1993832"/>
                </a:lnTo>
                <a:lnTo>
                  <a:pt x="0" y="1993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7" name="Rectangle 16">
            <a:extLst>
              <a:ext uri="{FF2B5EF4-FFF2-40B4-BE49-F238E27FC236}">
                <a16:creationId xmlns:a16="http://schemas.microsoft.com/office/drawing/2014/main" id="{680CBA71-A2EF-49E7-B036-C571EC1026EF}"/>
              </a:ext>
            </a:extLst>
          </p:cNvPr>
          <p:cNvSpPr/>
          <p:nvPr userDrawn="1"/>
        </p:nvSpPr>
        <p:spPr>
          <a:xfrm>
            <a:off x="527051" y="2423040"/>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kumimoji="0" lang="en-US" sz="4500" b="0" i="0" u="none" strike="noStrike" kern="1200" cap="none" spc="0" normalizeH="0" baseline="0" noProof="0">
                <a:ln>
                  <a:noFill/>
                </a:ln>
                <a:solidFill>
                  <a:srgbClr val="000000"/>
                </a:solidFill>
                <a:effectLst/>
                <a:uLnTx/>
                <a:uFillTx/>
                <a:latin typeface="+mn-lt"/>
                <a:ea typeface="+mj-ea"/>
                <a:cs typeface="+mj-cs"/>
              </a:rPr>
              <a:t>Thank you</a:t>
            </a:r>
            <a:endParaRPr lang="en-GB" sz="4500"/>
          </a:p>
        </p:txBody>
      </p:sp>
      <p:sp>
        <p:nvSpPr>
          <p:cNvPr id="12" name="Freeform: Shape 11">
            <a:extLst>
              <a:ext uri="{FF2B5EF4-FFF2-40B4-BE49-F238E27FC236}">
                <a16:creationId xmlns:a16="http://schemas.microsoft.com/office/drawing/2014/main" id="{8B0998AD-5108-4EB3-9BBD-E30939A20675}"/>
              </a:ext>
            </a:extLst>
          </p:cNvPr>
          <p:cNvSpPr/>
          <p:nvPr userDrawn="1"/>
        </p:nvSpPr>
        <p:spPr>
          <a:xfrm flipH="1">
            <a:off x="5820941" y="1620019"/>
            <a:ext cx="6371059" cy="5237985"/>
          </a:xfrm>
          <a:custGeom>
            <a:avLst/>
            <a:gdLst>
              <a:gd name="connsiteX0" fmla="*/ 1838640 w 4778294"/>
              <a:gd name="connsiteY0" fmla="*/ 0 h 3928489"/>
              <a:gd name="connsiteX1" fmla="*/ 0 w 4778294"/>
              <a:gd name="connsiteY1" fmla="*/ 1838641 h 3928489"/>
              <a:gd name="connsiteX2" fmla="*/ 0 w 4778294"/>
              <a:gd name="connsiteY2" fmla="*/ 3928489 h 3928489"/>
              <a:gd name="connsiteX3" fmla="*/ 3789456 w 4778294"/>
              <a:gd name="connsiteY3" fmla="*/ 3928489 h 3928489"/>
              <a:gd name="connsiteX4" fmla="*/ 4778294 w 4778294"/>
              <a:gd name="connsiteY4" fmla="*/ 2939652 h 3928489"/>
              <a:gd name="connsiteX5" fmla="*/ 1838640 w 4778294"/>
              <a:gd name="connsiteY5" fmla="*/ 2939652 h 392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8294" h="3928489">
                <a:moveTo>
                  <a:pt x="1838640" y="0"/>
                </a:moveTo>
                <a:lnTo>
                  <a:pt x="0" y="1838641"/>
                </a:lnTo>
                <a:lnTo>
                  <a:pt x="0" y="3928489"/>
                </a:lnTo>
                <a:lnTo>
                  <a:pt x="3789456" y="3928489"/>
                </a:lnTo>
                <a:lnTo>
                  <a:pt x="4778294" y="2939652"/>
                </a:lnTo>
                <a:lnTo>
                  <a:pt x="1838640" y="2939652"/>
                </a:lnTo>
                <a:close/>
              </a:path>
            </a:pathLst>
          </a:custGeom>
          <a:solidFill>
            <a:schemeClr val="accent2"/>
          </a:solidFill>
        </p:spPr>
        <p:txBody>
          <a:bodyPr wrap="square" lIns="0" tIns="0" rIns="0" bIns="0" rtlCol="0">
            <a:noAutofit/>
          </a:bodyPr>
          <a:lstStyle/>
          <a:p>
            <a:endParaRPr sz="2117"/>
          </a:p>
        </p:txBody>
      </p:sp>
    </p:spTree>
    <p:extLst>
      <p:ext uri="{BB962C8B-B14F-4D97-AF65-F5344CB8AC3E}">
        <p14:creationId xmlns:p14="http://schemas.microsoft.com/office/powerpoint/2010/main" val="574900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05">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36" name="Freeform: Shape 35">
            <a:extLst>
              <a:ext uri="{FF2B5EF4-FFF2-40B4-BE49-F238E27FC236}">
                <a16:creationId xmlns:a16="http://schemas.microsoft.com/office/drawing/2014/main" id="{D33FF3FD-E07B-43AA-9AA1-F9DE6801485C}"/>
              </a:ext>
            </a:extLst>
          </p:cNvPr>
          <p:cNvSpPr/>
          <p:nvPr userDrawn="1"/>
        </p:nvSpPr>
        <p:spPr>
          <a:xfrm rot="3038624">
            <a:off x="10572702" y="2292242"/>
            <a:ext cx="3019757" cy="2759623"/>
          </a:xfrm>
          <a:custGeom>
            <a:avLst/>
            <a:gdLst>
              <a:gd name="connsiteX0" fmla="*/ 0 w 2264818"/>
              <a:gd name="connsiteY0" fmla="*/ 0 h 2069717"/>
              <a:gd name="connsiteX1" fmla="*/ 2264818 w 2264818"/>
              <a:gd name="connsiteY1" fmla="*/ 1857449 h 2069717"/>
              <a:gd name="connsiteX2" fmla="*/ 2264818 w 2264818"/>
              <a:gd name="connsiteY2" fmla="*/ 2069717 h 2069717"/>
              <a:gd name="connsiteX3" fmla="*/ 0 w 2264818"/>
              <a:gd name="connsiteY3" fmla="*/ 2069717 h 2069717"/>
            </a:gdLst>
            <a:ahLst/>
            <a:cxnLst>
              <a:cxn ang="0">
                <a:pos x="connsiteX0" y="connsiteY0"/>
              </a:cxn>
              <a:cxn ang="0">
                <a:pos x="connsiteX1" y="connsiteY1"/>
              </a:cxn>
              <a:cxn ang="0">
                <a:pos x="connsiteX2" y="connsiteY2"/>
              </a:cxn>
              <a:cxn ang="0">
                <a:pos x="connsiteX3" y="connsiteY3"/>
              </a:cxn>
            </a:cxnLst>
            <a:rect l="l" t="t" r="r" b="b"/>
            <a:pathLst>
              <a:path w="2264818" h="2069717">
                <a:moveTo>
                  <a:pt x="0" y="0"/>
                </a:moveTo>
                <a:lnTo>
                  <a:pt x="2264818" y="1857449"/>
                </a:lnTo>
                <a:lnTo>
                  <a:pt x="2264818" y="2069717"/>
                </a:lnTo>
                <a:lnTo>
                  <a:pt x="0" y="20697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37" name="Freeform: Shape 36">
            <a:extLst>
              <a:ext uri="{FF2B5EF4-FFF2-40B4-BE49-F238E27FC236}">
                <a16:creationId xmlns:a16="http://schemas.microsoft.com/office/drawing/2014/main" id="{A348BD8F-C0D8-4FF1-889C-3B6AE67E8B70}"/>
              </a:ext>
            </a:extLst>
          </p:cNvPr>
          <p:cNvSpPr/>
          <p:nvPr userDrawn="1"/>
        </p:nvSpPr>
        <p:spPr>
          <a:xfrm rot="3038624">
            <a:off x="6738895" y="4895580"/>
            <a:ext cx="3019757" cy="3862406"/>
          </a:xfrm>
          <a:custGeom>
            <a:avLst/>
            <a:gdLst>
              <a:gd name="connsiteX0" fmla="*/ 0 w 2264818"/>
              <a:gd name="connsiteY0" fmla="*/ 0 h 2896805"/>
              <a:gd name="connsiteX1" fmla="*/ 2264818 w 2264818"/>
              <a:gd name="connsiteY1" fmla="*/ 0 h 2896805"/>
              <a:gd name="connsiteX2" fmla="*/ 2264818 w 2264818"/>
              <a:gd name="connsiteY2" fmla="*/ 135276 h 2896805"/>
              <a:gd name="connsiteX3" fmla="*/ 0 w 2264818"/>
              <a:gd name="connsiteY3" fmla="*/ 2896805 h 2896805"/>
            </a:gdLst>
            <a:ahLst/>
            <a:cxnLst>
              <a:cxn ang="0">
                <a:pos x="connsiteX0" y="connsiteY0"/>
              </a:cxn>
              <a:cxn ang="0">
                <a:pos x="connsiteX1" y="connsiteY1"/>
              </a:cxn>
              <a:cxn ang="0">
                <a:pos x="connsiteX2" y="connsiteY2"/>
              </a:cxn>
              <a:cxn ang="0">
                <a:pos x="connsiteX3" y="connsiteY3"/>
              </a:cxn>
            </a:cxnLst>
            <a:rect l="l" t="t" r="r" b="b"/>
            <a:pathLst>
              <a:path w="2264818" h="2896805">
                <a:moveTo>
                  <a:pt x="0" y="0"/>
                </a:moveTo>
                <a:lnTo>
                  <a:pt x="2264818" y="0"/>
                </a:lnTo>
                <a:lnTo>
                  <a:pt x="2264818" y="135276"/>
                </a:lnTo>
                <a:lnTo>
                  <a:pt x="0" y="28968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2" name="Title 6">
            <a:extLst>
              <a:ext uri="{FF2B5EF4-FFF2-40B4-BE49-F238E27FC236}">
                <a16:creationId xmlns:a16="http://schemas.microsoft.com/office/drawing/2014/main" id="{0138A07D-F96A-4092-AB5C-7ED9BC9C849E}"/>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lvl1pPr>
          </a:lstStyle>
          <a:p>
            <a:r>
              <a:rPr lang="en-US"/>
              <a:t>Click to edit </a:t>
            </a:r>
            <a:br>
              <a:rPr lang="en-US"/>
            </a:br>
            <a:r>
              <a:rPr lang="en-US"/>
              <a:t>Master title</a:t>
            </a:r>
            <a:endParaRPr lang="en-GB"/>
          </a:p>
        </p:txBody>
      </p:sp>
      <p:sp>
        <p:nvSpPr>
          <p:cNvPr id="11" name="Text Placeholder 12">
            <a:extLst>
              <a:ext uri="{FF2B5EF4-FFF2-40B4-BE49-F238E27FC236}">
                <a16:creationId xmlns:a16="http://schemas.microsoft.com/office/drawing/2014/main" id="{0FFCA0FA-2D32-486E-81F7-4378400FD8A6}"/>
              </a:ext>
            </a:extLst>
          </p:cNvPr>
          <p:cNvSpPr>
            <a:spLocks noGrp="1"/>
          </p:cNvSpPr>
          <p:nvPr>
            <p:ph type="body" sz="quarter" idx="10" hasCustomPrompt="1"/>
          </p:nvPr>
        </p:nvSpPr>
        <p:spPr>
          <a:xfrm>
            <a:off x="527054" y="4292601"/>
            <a:ext cx="5494866" cy="700616"/>
          </a:xfrm>
          <a:prstGeom prst="rect">
            <a:avLst/>
          </a:prstGeom>
        </p:spPr>
        <p:txBody>
          <a:bodyPr lIns="0">
            <a:noAutofit/>
          </a:bodyPr>
          <a:lstStyle>
            <a:lvl1pPr marL="0" indent="0">
              <a:lnSpc>
                <a:spcPct val="90000"/>
              </a:lnSpc>
              <a:spcBef>
                <a:spcPts val="1000"/>
              </a:spcBef>
              <a:buNone/>
              <a:defRPr sz="1100" b="0">
                <a:latin typeface="+mn-lt"/>
              </a:defRPr>
            </a:lvl1pPr>
            <a:lvl2pPr marL="0" indent="0">
              <a:lnSpc>
                <a:spcPct val="90000"/>
              </a:lnSpc>
              <a:spcBef>
                <a:spcPts val="1000"/>
              </a:spcBef>
              <a:buNone/>
              <a:defRPr sz="1100" b="0">
                <a:latin typeface="+mn-lt"/>
              </a:defRPr>
            </a:lvl2pPr>
            <a:lvl3pPr marL="0" indent="0">
              <a:lnSpc>
                <a:spcPct val="90000"/>
              </a:lnSpc>
              <a:spcBef>
                <a:spcPts val="1000"/>
              </a:spcBef>
              <a:buNone/>
              <a:defRPr sz="1100" b="0">
                <a:solidFill>
                  <a:schemeClr val="tx2"/>
                </a:solidFill>
                <a:latin typeface="+mn-lt"/>
              </a:defRPr>
            </a:lvl3pPr>
            <a:lvl4pPr marL="0" indent="0">
              <a:lnSpc>
                <a:spcPct val="90000"/>
              </a:lnSpc>
              <a:spcBef>
                <a:spcPts val="1000"/>
              </a:spcBef>
              <a:buNone/>
              <a:defRPr sz="1100" b="0">
                <a:latin typeface="+mn-lt"/>
              </a:defRPr>
            </a:lvl4pPr>
            <a:lvl5pPr marL="0" indent="0">
              <a:lnSpc>
                <a:spcPct val="90000"/>
              </a:lnSpc>
              <a:spcBef>
                <a:spcPts val="1000"/>
              </a:spcBef>
              <a:buNone/>
              <a:defRPr sz="1100" b="0" baseline="0">
                <a:latin typeface="+mn-lt"/>
              </a:defRPr>
            </a:lvl5pPr>
            <a:lvl6pPr marL="0" indent="0">
              <a:lnSpc>
                <a:spcPct val="90000"/>
              </a:lnSpc>
              <a:spcBef>
                <a:spcPts val="1000"/>
              </a:spcBef>
              <a:buNone/>
              <a:defRPr sz="1100"/>
            </a:lvl6pPr>
            <a:lvl7pPr marL="0" indent="0">
              <a:lnSpc>
                <a:spcPct val="90000"/>
              </a:lnSpc>
              <a:spcBef>
                <a:spcPts val="1000"/>
              </a:spcBef>
              <a:buNone/>
              <a:defRPr sz="1100"/>
            </a:lvl7pPr>
            <a:lvl8pPr marL="0" indent="0">
              <a:lnSpc>
                <a:spcPct val="90000"/>
              </a:lnSpc>
              <a:spcBef>
                <a:spcPts val="1000"/>
              </a:spcBef>
              <a:buNone/>
              <a:defRPr sz="1100"/>
            </a:lvl8pPr>
            <a:lvl9pPr marL="0" indent="0">
              <a:lnSpc>
                <a:spcPct val="90000"/>
              </a:lnSpc>
              <a:spcBef>
                <a:spcPts val="1000"/>
              </a:spcBef>
              <a:buNone/>
              <a:defRPr sz="1100"/>
            </a:lvl9pPr>
          </a:lstStyle>
          <a:p>
            <a:pPr lvl="2"/>
            <a:r>
              <a:rPr lang="en-US"/>
              <a:t>Client Name</a:t>
            </a:r>
          </a:p>
          <a:p>
            <a:pPr lvl="2"/>
            <a:r>
              <a:rPr lang="en-US"/>
              <a:t>Ref</a:t>
            </a:r>
          </a:p>
        </p:txBody>
      </p:sp>
      <p:sp>
        <p:nvSpPr>
          <p:cNvPr id="14" name="Picture Placeholder 15">
            <a:extLst>
              <a:ext uri="{FF2B5EF4-FFF2-40B4-BE49-F238E27FC236}">
                <a16:creationId xmlns:a16="http://schemas.microsoft.com/office/drawing/2014/main" id="{7C3F0A8A-58C2-4316-8BEB-1B5D05189573}"/>
              </a:ext>
            </a:extLst>
          </p:cNvPr>
          <p:cNvSpPr>
            <a:spLocks noGrp="1"/>
          </p:cNvSpPr>
          <p:nvPr>
            <p:ph type="pic" sz="quarter" idx="11" hasCustomPrompt="1"/>
          </p:nvPr>
        </p:nvSpPr>
        <p:spPr>
          <a:xfrm>
            <a:off x="527051" y="4993217"/>
            <a:ext cx="1267200" cy="861483"/>
          </a:xfrm>
          <a:prstGeom prst="rect">
            <a:avLst/>
          </a:prstGeom>
        </p:spPr>
        <p:txBody>
          <a:bodyPr anchor="b">
            <a:normAutofit/>
          </a:bodyPr>
          <a:lstStyle>
            <a:lvl1pPr marL="0" indent="0" algn="ctr">
              <a:buNone/>
              <a:defRPr sz="1000" b="0">
                <a:solidFill>
                  <a:schemeClr val="tx2"/>
                </a:solidFill>
              </a:defRPr>
            </a:lvl1pPr>
          </a:lstStyle>
          <a:p>
            <a:r>
              <a:rPr lang="en-GB" sz="1200"/>
              <a:t>Client Logo</a:t>
            </a:r>
            <a:endParaRPr lang="en-GB"/>
          </a:p>
        </p:txBody>
      </p:sp>
      <p:sp>
        <p:nvSpPr>
          <p:cNvPr id="15" name="Picture Placeholder 15">
            <a:extLst>
              <a:ext uri="{FF2B5EF4-FFF2-40B4-BE49-F238E27FC236}">
                <a16:creationId xmlns:a16="http://schemas.microsoft.com/office/drawing/2014/main" id="{C8D4A4CD-DB7A-4924-B289-005DAC1C62AE}"/>
              </a:ext>
            </a:extLst>
          </p:cNvPr>
          <p:cNvSpPr>
            <a:spLocks noGrp="1"/>
          </p:cNvSpPr>
          <p:nvPr>
            <p:ph type="pic" sz="quarter" idx="12" hasCustomPrompt="1"/>
          </p:nvPr>
        </p:nvSpPr>
        <p:spPr>
          <a:xfrm>
            <a:off x="1937437" y="4993217"/>
            <a:ext cx="1267201" cy="861483"/>
          </a:xfrm>
          <a:prstGeom prst="rect">
            <a:avLst/>
          </a:prstGeom>
        </p:spPr>
        <p:txBody>
          <a:bodyPr anchor="b">
            <a:normAutofit/>
          </a:bodyPr>
          <a:lstStyle>
            <a:lvl1pPr marL="0" indent="0" algn="ctr">
              <a:buNone/>
              <a:defRPr sz="1000" b="0" baseline="0">
                <a:solidFill>
                  <a:schemeClr val="tx2"/>
                </a:solidFill>
              </a:defRPr>
            </a:lvl1pPr>
          </a:lstStyle>
          <a:p>
            <a:r>
              <a:rPr lang="en-GB" sz="1200"/>
              <a:t>Partner  Logo</a:t>
            </a:r>
            <a:endParaRPr lang="en-GB"/>
          </a:p>
        </p:txBody>
      </p:sp>
      <p:sp>
        <p:nvSpPr>
          <p:cNvPr id="18" name="Text Placeholder 3">
            <a:extLst>
              <a:ext uri="{FF2B5EF4-FFF2-40B4-BE49-F238E27FC236}">
                <a16:creationId xmlns:a16="http://schemas.microsoft.com/office/drawing/2014/main" id="{483D4C35-DDA9-48A0-8922-AD38EE4F3937}"/>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2"/>
                </a:solidFill>
                <a:latin typeface="+mn-lt"/>
              </a:defRPr>
            </a:lvl1pPr>
            <a:lvl5pPr marL="0" indent="0">
              <a:buFont typeface="Arial" panose="020B0604020202020204" pitchFamily="34" charset="0"/>
              <a:buNone/>
              <a:defRPr sz="800"/>
            </a:lvl5pPr>
          </a:lstStyle>
          <a:p>
            <a:pPr lvl="0"/>
            <a:r>
              <a:rPr lang="en-GB"/>
              <a:t>Confidential</a:t>
            </a:r>
          </a:p>
        </p:txBody>
      </p:sp>
      <p:sp>
        <p:nvSpPr>
          <p:cNvPr id="19" name="Subtitle 2">
            <a:extLst>
              <a:ext uri="{FF2B5EF4-FFF2-40B4-BE49-F238E27FC236}">
                <a16:creationId xmlns:a16="http://schemas.microsoft.com/office/drawing/2014/main" id="{A088D5BA-7C95-4EEE-B308-8FDB0EC0495D}"/>
              </a:ext>
            </a:extLst>
          </p:cNvPr>
          <p:cNvSpPr>
            <a:spLocks noGrp="1"/>
          </p:cNvSpPr>
          <p:nvPr>
            <p:ph type="subTitle" idx="1" hasCustomPrompt="1"/>
          </p:nvPr>
        </p:nvSpPr>
        <p:spPr>
          <a:xfrm>
            <a:off x="527058" y="3477687"/>
            <a:ext cx="6775446" cy="700616"/>
          </a:xfrm>
          <a:prstGeom prst="rect">
            <a:avLst/>
          </a:prstGeom>
        </p:spPr>
        <p:txBody>
          <a:bodyPr lIns="0">
            <a:normAutofit/>
          </a:bodyPr>
          <a:lstStyle>
            <a:lvl1pPr marL="0" indent="0" algn="l">
              <a:lnSpc>
                <a:spcPct val="90000"/>
              </a:lnSpc>
              <a:spcBef>
                <a:spcPts val="0"/>
              </a:spcBef>
              <a:spcAft>
                <a:spcPts val="0"/>
              </a:spcAft>
              <a:buNone/>
              <a:defRPr sz="1600" b="0">
                <a:solidFill>
                  <a:schemeClr val="tx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Tree>
    <p:extLst>
      <p:ext uri="{BB962C8B-B14F-4D97-AF65-F5344CB8AC3E}">
        <p14:creationId xmlns:p14="http://schemas.microsoft.com/office/powerpoint/2010/main" val="3724354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500" fill="hold"/>
                                        <p:tgtEl>
                                          <p:spTgt spid="37"/>
                                        </p:tgtEl>
                                        <p:attrNameLst>
                                          <p:attrName>ppt_x</p:attrName>
                                        </p:attrNameLst>
                                      </p:cBhvr>
                                      <p:tavLst>
                                        <p:tav tm="0">
                                          <p:val>
                                            <p:strVal val="1+#ppt_w/2"/>
                                          </p:val>
                                        </p:tav>
                                        <p:tav tm="100000">
                                          <p:val>
                                            <p:strVal val="#ppt_x"/>
                                          </p:val>
                                        </p:tav>
                                      </p:tavLst>
                                    </p:anim>
                                    <p:anim calcmode="lin" valueType="num">
                                      <p:cBhvr additive="base">
                                        <p:cTn id="8" dur="15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500" fill="hold"/>
                                        <p:tgtEl>
                                          <p:spTgt spid="36"/>
                                        </p:tgtEl>
                                        <p:attrNameLst>
                                          <p:attrName>ppt_x</p:attrName>
                                        </p:attrNameLst>
                                      </p:cBhvr>
                                      <p:tavLst>
                                        <p:tav tm="0">
                                          <p:val>
                                            <p:strVal val="1+#ppt_w/2"/>
                                          </p:val>
                                        </p:tav>
                                        <p:tav tm="100000">
                                          <p:val>
                                            <p:strVal val="#ppt_x"/>
                                          </p:val>
                                        </p:tav>
                                      </p:tavLst>
                                    </p:anim>
                                    <p:anim calcmode="lin" valueType="num">
                                      <p:cBhvr additive="base">
                                        <p:cTn id="12" dur="1500" fill="hold"/>
                                        <p:tgtEl>
                                          <p:spTgt spid="36"/>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2000"/>
                                        <p:tgtEl>
                                          <p:spTgt spid="37"/>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Lst>
  </p:timing>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05">
    <p:bg>
      <p:bgPr>
        <a:solidFill>
          <a:schemeClr val="accent1"/>
        </a:solidFill>
        <a:effectLst/>
      </p:bgPr>
    </p:bg>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7D837046-A40D-4712-AD41-9E131266D282}"/>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bg1"/>
                </a:solidFill>
                <a:latin typeface="+mn-lt"/>
              </a:defRPr>
            </a:lvl1pPr>
            <a:lvl5pPr marL="0" indent="0">
              <a:buFont typeface="Arial" panose="020B0604020202020204" pitchFamily="34" charset="0"/>
              <a:buNone/>
              <a:defRPr sz="800"/>
            </a:lvl5pPr>
          </a:lstStyle>
          <a:p>
            <a:pPr lvl="0"/>
            <a:r>
              <a:rPr lang="en-GB"/>
              <a:t>Confidential</a:t>
            </a:r>
          </a:p>
        </p:txBody>
      </p:sp>
      <p:sp>
        <p:nvSpPr>
          <p:cNvPr id="27" name="Subtitle 2">
            <a:extLst>
              <a:ext uri="{FF2B5EF4-FFF2-40B4-BE49-F238E27FC236}">
                <a16:creationId xmlns:a16="http://schemas.microsoft.com/office/drawing/2014/main" id="{38CE09F7-4401-4A29-90B4-979E63039CF0}"/>
              </a:ext>
            </a:extLst>
          </p:cNvPr>
          <p:cNvSpPr>
            <a:spLocks noGrp="1"/>
          </p:cNvSpPr>
          <p:nvPr>
            <p:ph type="subTitle" idx="1" hasCustomPrompt="1"/>
          </p:nvPr>
        </p:nvSpPr>
        <p:spPr>
          <a:xfrm>
            <a:off x="527058" y="3477686"/>
            <a:ext cx="6775446" cy="2081503"/>
          </a:xfrm>
          <a:prstGeom prst="rect">
            <a:avLst/>
          </a:prstGeom>
        </p:spPr>
        <p:txBody>
          <a:bodyPr lIns="0">
            <a:normAutofit/>
          </a:bodyPr>
          <a:lstStyle>
            <a:lvl1pPr marL="0" indent="0" algn="l">
              <a:lnSpc>
                <a:spcPct val="90000"/>
              </a:lnSpc>
              <a:spcBef>
                <a:spcPts val="0"/>
              </a:spcBef>
              <a:spcAft>
                <a:spcPts val="0"/>
              </a:spcAft>
              <a:buNone/>
              <a:defRPr sz="1600" b="0">
                <a:solidFill>
                  <a:schemeClr val="bg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
        <p:nvSpPr>
          <p:cNvPr id="12" name="Freeform: Shape 11">
            <a:extLst>
              <a:ext uri="{FF2B5EF4-FFF2-40B4-BE49-F238E27FC236}">
                <a16:creationId xmlns:a16="http://schemas.microsoft.com/office/drawing/2014/main" id="{81D8B340-54BC-48C8-A162-A09EF660AF98}"/>
              </a:ext>
            </a:extLst>
          </p:cNvPr>
          <p:cNvSpPr/>
          <p:nvPr userDrawn="1"/>
        </p:nvSpPr>
        <p:spPr>
          <a:xfrm rot="3038624">
            <a:off x="10572702" y="2292242"/>
            <a:ext cx="3019757" cy="2759623"/>
          </a:xfrm>
          <a:custGeom>
            <a:avLst/>
            <a:gdLst>
              <a:gd name="connsiteX0" fmla="*/ 0 w 2264818"/>
              <a:gd name="connsiteY0" fmla="*/ 0 h 2069717"/>
              <a:gd name="connsiteX1" fmla="*/ 2264818 w 2264818"/>
              <a:gd name="connsiteY1" fmla="*/ 1857449 h 2069717"/>
              <a:gd name="connsiteX2" fmla="*/ 2264818 w 2264818"/>
              <a:gd name="connsiteY2" fmla="*/ 2069717 h 2069717"/>
              <a:gd name="connsiteX3" fmla="*/ 0 w 2264818"/>
              <a:gd name="connsiteY3" fmla="*/ 2069717 h 2069717"/>
            </a:gdLst>
            <a:ahLst/>
            <a:cxnLst>
              <a:cxn ang="0">
                <a:pos x="connsiteX0" y="connsiteY0"/>
              </a:cxn>
              <a:cxn ang="0">
                <a:pos x="connsiteX1" y="connsiteY1"/>
              </a:cxn>
              <a:cxn ang="0">
                <a:pos x="connsiteX2" y="connsiteY2"/>
              </a:cxn>
              <a:cxn ang="0">
                <a:pos x="connsiteX3" y="connsiteY3"/>
              </a:cxn>
            </a:cxnLst>
            <a:rect l="l" t="t" r="r" b="b"/>
            <a:pathLst>
              <a:path w="2264818" h="2069717">
                <a:moveTo>
                  <a:pt x="0" y="0"/>
                </a:moveTo>
                <a:lnTo>
                  <a:pt x="2264818" y="1857449"/>
                </a:lnTo>
                <a:lnTo>
                  <a:pt x="2264818" y="2069717"/>
                </a:lnTo>
                <a:lnTo>
                  <a:pt x="0" y="206971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3" name="Freeform: Shape 12">
            <a:extLst>
              <a:ext uri="{FF2B5EF4-FFF2-40B4-BE49-F238E27FC236}">
                <a16:creationId xmlns:a16="http://schemas.microsoft.com/office/drawing/2014/main" id="{06FA27D1-2F00-4B37-A29C-BFE15333249F}"/>
              </a:ext>
            </a:extLst>
          </p:cNvPr>
          <p:cNvSpPr/>
          <p:nvPr userDrawn="1"/>
        </p:nvSpPr>
        <p:spPr>
          <a:xfrm rot="3038624">
            <a:off x="6738895" y="4895580"/>
            <a:ext cx="3019757" cy="3862406"/>
          </a:xfrm>
          <a:custGeom>
            <a:avLst/>
            <a:gdLst>
              <a:gd name="connsiteX0" fmla="*/ 0 w 2264818"/>
              <a:gd name="connsiteY0" fmla="*/ 0 h 2896805"/>
              <a:gd name="connsiteX1" fmla="*/ 2264818 w 2264818"/>
              <a:gd name="connsiteY1" fmla="*/ 0 h 2896805"/>
              <a:gd name="connsiteX2" fmla="*/ 2264818 w 2264818"/>
              <a:gd name="connsiteY2" fmla="*/ 135276 h 2896805"/>
              <a:gd name="connsiteX3" fmla="*/ 0 w 2264818"/>
              <a:gd name="connsiteY3" fmla="*/ 2896805 h 2896805"/>
            </a:gdLst>
            <a:ahLst/>
            <a:cxnLst>
              <a:cxn ang="0">
                <a:pos x="connsiteX0" y="connsiteY0"/>
              </a:cxn>
              <a:cxn ang="0">
                <a:pos x="connsiteX1" y="connsiteY1"/>
              </a:cxn>
              <a:cxn ang="0">
                <a:pos x="connsiteX2" y="connsiteY2"/>
              </a:cxn>
              <a:cxn ang="0">
                <a:pos x="connsiteX3" y="connsiteY3"/>
              </a:cxn>
            </a:cxnLst>
            <a:rect l="l" t="t" r="r" b="b"/>
            <a:pathLst>
              <a:path w="2264818" h="2896805">
                <a:moveTo>
                  <a:pt x="0" y="0"/>
                </a:moveTo>
                <a:lnTo>
                  <a:pt x="2264818" y="0"/>
                </a:lnTo>
                <a:lnTo>
                  <a:pt x="2264818" y="135276"/>
                </a:lnTo>
                <a:lnTo>
                  <a:pt x="0" y="28968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9" name="Title 6">
            <a:extLst>
              <a:ext uri="{FF2B5EF4-FFF2-40B4-BE49-F238E27FC236}">
                <a16:creationId xmlns:a16="http://schemas.microsoft.com/office/drawing/2014/main" id="{5FB5992E-7F98-4202-A68B-5A69443169A9}"/>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solidFill>
                  <a:schemeClr val="bg1"/>
                </a:solidFill>
              </a:defRPr>
            </a:lvl1pPr>
          </a:lstStyle>
          <a:p>
            <a:r>
              <a:rPr lang="en-US"/>
              <a:t>Click to edit </a:t>
            </a:r>
            <a:br>
              <a:rPr lang="en-US"/>
            </a:br>
            <a:r>
              <a:rPr lang="en-US"/>
              <a:t>Master title</a:t>
            </a:r>
            <a:endParaRPr lang="en-GB"/>
          </a:p>
        </p:txBody>
      </p:sp>
    </p:spTree>
    <p:extLst>
      <p:ext uri="{BB962C8B-B14F-4D97-AF65-F5344CB8AC3E}">
        <p14:creationId xmlns:p14="http://schemas.microsoft.com/office/powerpoint/2010/main" val="1588413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1+#ppt_w/2"/>
                                          </p:val>
                                        </p:tav>
                                        <p:tav tm="100000">
                                          <p:val>
                                            <p:strVal val="#ppt_x"/>
                                          </p:val>
                                        </p:tav>
                                      </p:tavLst>
                                    </p:anim>
                                    <p:anim calcmode="lin" valueType="num">
                                      <p:cBhvr additive="base">
                                        <p:cTn id="8" dur="1500" fill="hold"/>
                                        <p:tgtEl>
                                          <p:spTgt spid="13"/>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par>
                                <p:cTn id="12" presetID="2" presetClass="entr" presetSubtype="3"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Lst>
  </p:timing>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05">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5" name="Text Placeholder 3"/>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1"/>
                </a:solidFill>
                <a:latin typeface="+mn-lt"/>
              </a:defRPr>
            </a:lvl1pPr>
            <a:lvl5pPr marL="0" indent="0">
              <a:buFont typeface="Arial" panose="020B0604020202020204" pitchFamily="34" charset="0"/>
              <a:buNone/>
              <a:defRPr sz="800"/>
            </a:lvl5pPr>
          </a:lstStyle>
          <a:p>
            <a:pPr lvl="0"/>
            <a:r>
              <a:rPr lang="en-GB"/>
              <a:t>Confidential</a:t>
            </a:r>
          </a:p>
        </p:txBody>
      </p:sp>
      <p:sp>
        <p:nvSpPr>
          <p:cNvPr id="30" name="Freeform: Shape 29">
            <a:extLst>
              <a:ext uri="{FF2B5EF4-FFF2-40B4-BE49-F238E27FC236}">
                <a16:creationId xmlns:a16="http://schemas.microsoft.com/office/drawing/2014/main" id="{5907FF49-4A30-43B1-8B37-0A04A657DF7C}"/>
              </a:ext>
            </a:extLst>
          </p:cNvPr>
          <p:cNvSpPr/>
          <p:nvPr userDrawn="1"/>
        </p:nvSpPr>
        <p:spPr>
          <a:xfrm>
            <a:off x="9604170" y="4199557"/>
            <a:ext cx="2189268" cy="2658443"/>
          </a:xfrm>
          <a:custGeom>
            <a:avLst/>
            <a:gdLst>
              <a:gd name="connsiteX0" fmla="*/ 0 w 1641951"/>
              <a:gd name="connsiteY0" fmla="*/ 0 h 1993832"/>
              <a:gd name="connsiteX1" fmla="*/ 1641951 w 1641951"/>
              <a:gd name="connsiteY1" fmla="*/ 1765712 h 1993832"/>
              <a:gd name="connsiteX2" fmla="*/ 1620566 w 1641951"/>
              <a:gd name="connsiteY2" fmla="*/ 1993832 h 1993832"/>
              <a:gd name="connsiteX3" fmla="*/ 0 w 1641951"/>
              <a:gd name="connsiteY3" fmla="*/ 1993832 h 1993832"/>
            </a:gdLst>
            <a:ahLst/>
            <a:cxnLst>
              <a:cxn ang="0">
                <a:pos x="connsiteX0" y="connsiteY0"/>
              </a:cxn>
              <a:cxn ang="0">
                <a:pos x="connsiteX1" y="connsiteY1"/>
              </a:cxn>
              <a:cxn ang="0">
                <a:pos x="connsiteX2" y="connsiteY2"/>
              </a:cxn>
              <a:cxn ang="0">
                <a:pos x="connsiteX3" y="connsiteY3"/>
              </a:cxn>
            </a:cxnLst>
            <a:rect l="l" t="t" r="r" b="b"/>
            <a:pathLst>
              <a:path w="1641951" h="1993832">
                <a:moveTo>
                  <a:pt x="0" y="0"/>
                </a:moveTo>
                <a:cubicBezTo>
                  <a:pt x="906825" y="0"/>
                  <a:pt x="1641951" y="790536"/>
                  <a:pt x="1641951" y="1765712"/>
                </a:cubicBezTo>
                <a:lnTo>
                  <a:pt x="1620566" y="1993832"/>
                </a:lnTo>
                <a:lnTo>
                  <a:pt x="0" y="1993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7" name="Rectangle 16">
            <a:extLst>
              <a:ext uri="{FF2B5EF4-FFF2-40B4-BE49-F238E27FC236}">
                <a16:creationId xmlns:a16="http://schemas.microsoft.com/office/drawing/2014/main" id="{680CBA71-A2EF-49E7-B036-C571EC1026EF}"/>
              </a:ext>
            </a:extLst>
          </p:cNvPr>
          <p:cNvSpPr/>
          <p:nvPr userDrawn="1"/>
        </p:nvSpPr>
        <p:spPr>
          <a:xfrm>
            <a:off x="527051" y="2423040"/>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kumimoji="0" lang="en-US" sz="4500" b="0" i="0" u="none" strike="noStrike" kern="1200" cap="none" spc="0" normalizeH="0" baseline="0" noProof="0">
                <a:ln>
                  <a:noFill/>
                </a:ln>
                <a:solidFill>
                  <a:srgbClr val="000000"/>
                </a:solidFill>
                <a:effectLst/>
                <a:uLnTx/>
                <a:uFillTx/>
                <a:latin typeface="+mn-lt"/>
                <a:ea typeface="+mj-ea"/>
                <a:cs typeface="+mj-cs"/>
              </a:rPr>
              <a:t>Thank you</a:t>
            </a:r>
            <a:endParaRPr lang="en-GB" sz="4500"/>
          </a:p>
        </p:txBody>
      </p:sp>
      <p:sp>
        <p:nvSpPr>
          <p:cNvPr id="13" name="Freeform: Shape 12">
            <a:extLst>
              <a:ext uri="{FF2B5EF4-FFF2-40B4-BE49-F238E27FC236}">
                <a16:creationId xmlns:a16="http://schemas.microsoft.com/office/drawing/2014/main" id="{386E06F7-A3A6-408E-A7E6-DEDCC4A53D0D}"/>
              </a:ext>
            </a:extLst>
          </p:cNvPr>
          <p:cNvSpPr/>
          <p:nvPr userDrawn="1"/>
        </p:nvSpPr>
        <p:spPr>
          <a:xfrm rot="3038624">
            <a:off x="10572702" y="2292242"/>
            <a:ext cx="3019757" cy="2759623"/>
          </a:xfrm>
          <a:custGeom>
            <a:avLst/>
            <a:gdLst>
              <a:gd name="connsiteX0" fmla="*/ 0 w 2264818"/>
              <a:gd name="connsiteY0" fmla="*/ 0 h 2069717"/>
              <a:gd name="connsiteX1" fmla="*/ 2264818 w 2264818"/>
              <a:gd name="connsiteY1" fmla="*/ 1857449 h 2069717"/>
              <a:gd name="connsiteX2" fmla="*/ 2264818 w 2264818"/>
              <a:gd name="connsiteY2" fmla="*/ 2069717 h 2069717"/>
              <a:gd name="connsiteX3" fmla="*/ 0 w 2264818"/>
              <a:gd name="connsiteY3" fmla="*/ 2069717 h 2069717"/>
            </a:gdLst>
            <a:ahLst/>
            <a:cxnLst>
              <a:cxn ang="0">
                <a:pos x="connsiteX0" y="connsiteY0"/>
              </a:cxn>
              <a:cxn ang="0">
                <a:pos x="connsiteX1" y="connsiteY1"/>
              </a:cxn>
              <a:cxn ang="0">
                <a:pos x="connsiteX2" y="connsiteY2"/>
              </a:cxn>
              <a:cxn ang="0">
                <a:pos x="connsiteX3" y="connsiteY3"/>
              </a:cxn>
            </a:cxnLst>
            <a:rect l="l" t="t" r="r" b="b"/>
            <a:pathLst>
              <a:path w="2264818" h="2069717">
                <a:moveTo>
                  <a:pt x="0" y="0"/>
                </a:moveTo>
                <a:lnTo>
                  <a:pt x="2264818" y="1857449"/>
                </a:lnTo>
                <a:lnTo>
                  <a:pt x="2264818" y="2069717"/>
                </a:lnTo>
                <a:lnTo>
                  <a:pt x="0" y="20697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4" name="Freeform: Shape 13">
            <a:extLst>
              <a:ext uri="{FF2B5EF4-FFF2-40B4-BE49-F238E27FC236}">
                <a16:creationId xmlns:a16="http://schemas.microsoft.com/office/drawing/2014/main" id="{D4E5420F-1D4E-4D97-A254-4E4421444215}"/>
              </a:ext>
            </a:extLst>
          </p:cNvPr>
          <p:cNvSpPr/>
          <p:nvPr userDrawn="1"/>
        </p:nvSpPr>
        <p:spPr>
          <a:xfrm rot="3038624">
            <a:off x="6738895" y="4895580"/>
            <a:ext cx="3019757" cy="3862406"/>
          </a:xfrm>
          <a:custGeom>
            <a:avLst/>
            <a:gdLst>
              <a:gd name="connsiteX0" fmla="*/ 0 w 2264818"/>
              <a:gd name="connsiteY0" fmla="*/ 0 h 2896805"/>
              <a:gd name="connsiteX1" fmla="*/ 2264818 w 2264818"/>
              <a:gd name="connsiteY1" fmla="*/ 0 h 2896805"/>
              <a:gd name="connsiteX2" fmla="*/ 2264818 w 2264818"/>
              <a:gd name="connsiteY2" fmla="*/ 135276 h 2896805"/>
              <a:gd name="connsiteX3" fmla="*/ 0 w 2264818"/>
              <a:gd name="connsiteY3" fmla="*/ 2896805 h 2896805"/>
            </a:gdLst>
            <a:ahLst/>
            <a:cxnLst>
              <a:cxn ang="0">
                <a:pos x="connsiteX0" y="connsiteY0"/>
              </a:cxn>
              <a:cxn ang="0">
                <a:pos x="connsiteX1" y="connsiteY1"/>
              </a:cxn>
              <a:cxn ang="0">
                <a:pos x="connsiteX2" y="connsiteY2"/>
              </a:cxn>
              <a:cxn ang="0">
                <a:pos x="connsiteX3" y="connsiteY3"/>
              </a:cxn>
            </a:cxnLst>
            <a:rect l="l" t="t" r="r" b="b"/>
            <a:pathLst>
              <a:path w="2264818" h="2896805">
                <a:moveTo>
                  <a:pt x="0" y="0"/>
                </a:moveTo>
                <a:lnTo>
                  <a:pt x="2264818" y="0"/>
                </a:lnTo>
                <a:lnTo>
                  <a:pt x="2264818" y="135276"/>
                </a:lnTo>
                <a:lnTo>
                  <a:pt x="0" y="28968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Tree>
    <p:extLst>
      <p:ext uri="{BB962C8B-B14F-4D97-AF65-F5344CB8AC3E}">
        <p14:creationId xmlns:p14="http://schemas.microsoft.com/office/powerpoint/2010/main" val="1244589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1+#ppt_w/2"/>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par>
                                <p:cTn id="12" presetID="2" presetClass="entr" presetSubtype="3"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500" fill="hold"/>
                                        <p:tgtEl>
                                          <p:spTgt spid="13"/>
                                        </p:tgtEl>
                                        <p:attrNameLst>
                                          <p:attrName>ppt_x</p:attrName>
                                        </p:attrNameLst>
                                      </p:cBhvr>
                                      <p:tavLst>
                                        <p:tav tm="0">
                                          <p:val>
                                            <p:strVal val="1+#ppt_w/2"/>
                                          </p:val>
                                        </p:tav>
                                        <p:tav tm="100000">
                                          <p:val>
                                            <p:strVal val="#ppt_x"/>
                                          </p:val>
                                        </p:tav>
                                      </p:tavLst>
                                    </p:anim>
                                    <p:anim calcmode="lin" valueType="num">
                                      <p:cBhvr additive="base">
                                        <p:cTn id="15" dur="1500" fill="hold"/>
                                        <p:tgtEl>
                                          <p:spTgt spid="13"/>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06">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38" name="bk object 36">
            <a:extLst>
              <a:ext uri="{FF2B5EF4-FFF2-40B4-BE49-F238E27FC236}">
                <a16:creationId xmlns:a16="http://schemas.microsoft.com/office/drawing/2014/main" id="{C87B62FC-A727-48F7-B9FC-01278064792F}"/>
              </a:ext>
            </a:extLst>
          </p:cNvPr>
          <p:cNvSpPr/>
          <p:nvPr userDrawn="1"/>
        </p:nvSpPr>
        <p:spPr>
          <a:xfrm flipH="1" flipV="1">
            <a:off x="6191254" y="2423749"/>
            <a:ext cx="6000748" cy="4465671"/>
          </a:xfrm>
          <a:custGeom>
            <a:avLst/>
            <a:gdLst/>
            <a:ahLst/>
            <a:cxnLst/>
            <a:rect l="l" t="t" r="r" b="b"/>
            <a:pathLst>
              <a:path w="2184400" h="1625600">
                <a:moveTo>
                  <a:pt x="2183777" y="0"/>
                </a:moveTo>
                <a:lnTo>
                  <a:pt x="0" y="0"/>
                </a:lnTo>
                <a:lnTo>
                  <a:pt x="0" y="1625599"/>
                </a:lnTo>
                <a:lnTo>
                  <a:pt x="558177" y="1625599"/>
                </a:lnTo>
                <a:lnTo>
                  <a:pt x="1080719" y="1103058"/>
                </a:lnTo>
                <a:lnTo>
                  <a:pt x="539305" y="1103058"/>
                </a:lnTo>
                <a:lnTo>
                  <a:pt x="539305" y="534034"/>
                </a:lnTo>
                <a:lnTo>
                  <a:pt x="1649742" y="534034"/>
                </a:lnTo>
                <a:lnTo>
                  <a:pt x="2183777" y="0"/>
                </a:lnTo>
                <a:close/>
              </a:path>
            </a:pathLst>
          </a:custGeom>
          <a:solidFill>
            <a:schemeClr val="accent2"/>
          </a:solidFill>
        </p:spPr>
        <p:txBody>
          <a:bodyPr wrap="square" lIns="0" tIns="0" rIns="0" bIns="0" rtlCol="0"/>
          <a:lstStyle/>
          <a:p>
            <a:endParaRPr sz="2117"/>
          </a:p>
        </p:txBody>
      </p:sp>
      <p:sp>
        <p:nvSpPr>
          <p:cNvPr id="11" name="Title 6">
            <a:extLst>
              <a:ext uri="{FF2B5EF4-FFF2-40B4-BE49-F238E27FC236}">
                <a16:creationId xmlns:a16="http://schemas.microsoft.com/office/drawing/2014/main" id="{0EBFF2B8-8EEF-454A-8846-13C593E8F600}"/>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lvl1pPr>
          </a:lstStyle>
          <a:p>
            <a:r>
              <a:rPr lang="en-US"/>
              <a:t>Click to edit </a:t>
            </a:r>
            <a:br>
              <a:rPr lang="en-US"/>
            </a:br>
            <a:r>
              <a:rPr lang="en-US"/>
              <a:t>Master title</a:t>
            </a:r>
            <a:endParaRPr lang="en-GB"/>
          </a:p>
        </p:txBody>
      </p:sp>
      <p:sp>
        <p:nvSpPr>
          <p:cNvPr id="10" name="Text Placeholder 12">
            <a:extLst>
              <a:ext uri="{FF2B5EF4-FFF2-40B4-BE49-F238E27FC236}">
                <a16:creationId xmlns:a16="http://schemas.microsoft.com/office/drawing/2014/main" id="{A7B7D20E-D385-49AF-BD34-7F040F582249}"/>
              </a:ext>
            </a:extLst>
          </p:cNvPr>
          <p:cNvSpPr>
            <a:spLocks noGrp="1"/>
          </p:cNvSpPr>
          <p:nvPr>
            <p:ph type="body" sz="quarter" idx="10" hasCustomPrompt="1"/>
          </p:nvPr>
        </p:nvSpPr>
        <p:spPr>
          <a:xfrm>
            <a:off x="527054" y="4292601"/>
            <a:ext cx="5494866" cy="700616"/>
          </a:xfrm>
          <a:prstGeom prst="rect">
            <a:avLst/>
          </a:prstGeom>
        </p:spPr>
        <p:txBody>
          <a:bodyPr lIns="0">
            <a:noAutofit/>
          </a:bodyPr>
          <a:lstStyle>
            <a:lvl1pPr marL="0" indent="0">
              <a:lnSpc>
                <a:spcPct val="90000"/>
              </a:lnSpc>
              <a:spcBef>
                <a:spcPts val="1000"/>
              </a:spcBef>
              <a:buNone/>
              <a:defRPr sz="1100" b="0">
                <a:latin typeface="+mn-lt"/>
              </a:defRPr>
            </a:lvl1pPr>
            <a:lvl2pPr marL="0" indent="0">
              <a:lnSpc>
                <a:spcPct val="90000"/>
              </a:lnSpc>
              <a:spcBef>
                <a:spcPts val="1000"/>
              </a:spcBef>
              <a:buNone/>
              <a:defRPr sz="1100" b="0">
                <a:latin typeface="+mn-lt"/>
              </a:defRPr>
            </a:lvl2pPr>
            <a:lvl3pPr marL="0" indent="0">
              <a:lnSpc>
                <a:spcPct val="90000"/>
              </a:lnSpc>
              <a:spcBef>
                <a:spcPts val="1000"/>
              </a:spcBef>
              <a:buNone/>
              <a:defRPr sz="1100" b="0">
                <a:solidFill>
                  <a:schemeClr val="tx2"/>
                </a:solidFill>
                <a:latin typeface="+mn-lt"/>
              </a:defRPr>
            </a:lvl3pPr>
            <a:lvl4pPr marL="0" indent="0">
              <a:lnSpc>
                <a:spcPct val="90000"/>
              </a:lnSpc>
              <a:spcBef>
                <a:spcPts val="1000"/>
              </a:spcBef>
              <a:buNone/>
              <a:defRPr sz="1100" b="0">
                <a:latin typeface="+mn-lt"/>
              </a:defRPr>
            </a:lvl4pPr>
            <a:lvl5pPr marL="0" indent="0">
              <a:lnSpc>
                <a:spcPct val="90000"/>
              </a:lnSpc>
              <a:spcBef>
                <a:spcPts val="1000"/>
              </a:spcBef>
              <a:buNone/>
              <a:defRPr sz="1100" b="0" baseline="0">
                <a:latin typeface="+mn-lt"/>
              </a:defRPr>
            </a:lvl5pPr>
            <a:lvl6pPr marL="0" indent="0">
              <a:lnSpc>
                <a:spcPct val="90000"/>
              </a:lnSpc>
              <a:spcBef>
                <a:spcPts val="1000"/>
              </a:spcBef>
              <a:buNone/>
              <a:defRPr sz="1100"/>
            </a:lvl6pPr>
            <a:lvl7pPr marL="0" indent="0">
              <a:lnSpc>
                <a:spcPct val="90000"/>
              </a:lnSpc>
              <a:spcBef>
                <a:spcPts val="1000"/>
              </a:spcBef>
              <a:buNone/>
              <a:defRPr sz="1100"/>
            </a:lvl7pPr>
            <a:lvl8pPr marL="0" indent="0">
              <a:lnSpc>
                <a:spcPct val="90000"/>
              </a:lnSpc>
              <a:spcBef>
                <a:spcPts val="1000"/>
              </a:spcBef>
              <a:buNone/>
              <a:defRPr sz="1100"/>
            </a:lvl8pPr>
            <a:lvl9pPr marL="0" indent="0">
              <a:lnSpc>
                <a:spcPct val="90000"/>
              </a:lnSpc>
              <a:spcBef>
                <a:spcPts val="1000"/>
              </a:spcBef>
              <a:buNone/>
              <a:defRPr sz="1100"/>
            </a:lvl9pPr>
          </a:lstStyle>
          <a:p>
            <a:pPr lvl="2"/>
            <a:r>
              <a:rPr lang="en-US"/>
              <a:t>Client Name</a:t>
            </a:r>
          </a:p>
          <a:p>
            <a:pPr lvl="2"/>
            <a:r>
              <a:rPr lang="en-US"/>
              <a:t>Ref</a:t>
            </a:r>
          </a:p>
        </p:txBody>
      </p:sp>
      <p:sp>
        <p:nvSpPr>
          <p:cNvPr id="12" name="Picture Placeholder 15">
            <a:extLst>
              <a:ext uri="{FF2B5EF4-FFF2-40B4-BE49-F238E27FC236}">
                <a16:creationId xmlns:a16="http://schemas.microsoft.com/office/drawing/2014/main" id="{B44FA00C-D182-45D5-B6AD-B2108A20FC8D}"/>
              </a:ext>
            </a:extLst>
          </p:cNvPr>
          <p:cNvSpPr>
            <a:spLocks noGrp="1"/>
          </p:cNvSpPr>
          <p:nvPr>
            <p:ph type="pic" sz="quarter" idx="11" hasCustomPrompt="1"/>
          </p:nvPr>
        </p:nvSpPr>
        <p:spPr>
          <a:xfrm>
            <a:off x="527051" y="4993217"/>
            <a:ext cx="1267200" cy="861483"/>
          </a:xfrm>
          <a:prstGeom prst="rect">
            <a:avLst/>
          </a:prstGeom>
        </p:spPr>
        <p:txBody>
          <a:bodyPr anchor="b">
            <a:normAutofit/>
          </a:bodyPr>
          <a:lstStyle>
            <a:lvl1pPr marL="0" indent="0" algn="ctr">
              <a:buNone/>
              <a:defRPr sz="1000" b="0">
                <a:solidFill>
                  <a:schemeClr val="tx2"/>
                </a:solidFill>
              </a:defRPr>
            </a:lvl1pPr>
          </a:lstStyle>
          <a:p>
            <a:r>
              <a:rPr lang="en-GB" sz="1200"/>
              <a:t>Client Logo</a:t>
            </a:r>
            <a:endParaRPr lang="en-GB"/>
          </a:p>
        </p:txBody>
      </p:sp>
      <p:sp>
        <p:nvSpPr>
          <p:cNvPr id="14" name="Picture Placeholder 15">
            <a:extLst>
              <a:ext uri="{FF2B5EF4-FFF2-40B4-BE49-F238E27FC236}">
                <a16:creationId xmlns:a16="http://schemas.microsoft.com/office/drawing/2014/main" id="{2B7A3723-5FE8-412A-931A-34ABA38372CA}"/>
              </a:ext>
            </a:extLst>
          </p:cNvPr>
          <p:cNvSpPr>
            <a:spLocks noGrp="1"/>
          </p:cNvSpPr>
          <p:nvPr>
            <p:ph type="pic" sz="quarter" idx="12" hasCustomPrompt="1"/>
          </p:nvPr>
        </p:nvSpPr>
        <p:spPr>
          <a:xfrm>
            <a:off x="1937437" y="4993217"/>
            <a:ext cx="1267201" cy="861483"/>
          </a:xfrm>
          <a:prstGeom prst="rect">
            <a:avLst/>
          </a:prstGeom>
        </p:spPr>
        <p:txBody>
          <a:bodyPr anchor="b">
            <a:normAutofit/>
          </a:bodyPr>
          <a:lstStyle>
            <a:lvl1pPr marL="0" indent="0" algn="ctr">
              <a:buNone/>
              <a:defRPr sz="1000" b="0" baseline="0">
                <a:solidFill>
                  <a:schemeClr val="tx2"/>
                </a:solidFill>
              </a:defRPr>
            </a:lvl1pPr>
          </a:lstStyle>
          <a:p>
            <a:r>
              <a:rPr lang="en-GB" sz="1200"/>
              <a:t>Partner  Logo</a:t>
            </a:r>
            <a:endParaRPr lang="en-GB"/>
          </a:p>
        </p:txBody>
      </p:sp>
      <p:sp>
        <p:nvSpPr>
          <p:cNvPr id="15" name="Text Placeholder 3">
            <a:extLst>
              <a:ext uri="{FF2B5EF4-FFF2-40B4-BE49-F238E27FC236}">
                <a16:creationId xmlns:a16="http://schemas.microsoft.com/office/drawing/2014/main" id="{5562A29C-F96B-402E-8A15-2408EDBC60FE}"/>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2"/>
                </a:solidFill>
                <a:latin typeface="+mn-lt"/>
              </a:defRPr>
            </a:lvl1pPr>
            <a:lvl5pPr marL="0" indent="0">
              <a:buFont typeface="Arial" panose="020B0604020202020204" pitchFamily="34" charset="0"/>
              <a:buNone/>
              <a:defRPr sz="800"/>
            </a:lvl5pPr>
          </a:lstStyle>
          <a:p>
            <a:pPr lvl="0"/>
            <a:r>
              <a:rPr lang="en-GB"/>
              <a:t>Confidential</a:t>
            </a:r>
          </a:p>
        </p:txBody>
      </p:sp>
      <p:sp>
        <p:nvSpPr>
          <p:cNvPr id="18" name="Subtitle 2">
            <a:extLst>
              <a:ext uri="{FF2B5EF4-FFF2-40B4-BE49-F238E27FC236}">
                <a16:creationId xmlns:a16="http://schemas.microsoft.com/office/drawing/2014/main" id="{49DAEB85-E026-4882-8C20-43B292582472}"/>
              </a:ext>
            </a:extLst>
          </p:cNvPr>
          <p:cNvSpPr>
            <a:spLocks noGrp="1"/>
          </p:cNvSpPr>
          <p:nvPr>
            <p:ph type="subTitle" idx="1" hasCustomPrompt="1"/>
          </p:nvPr>
        </p:nvSpPr>
        <p:spPr>
          <a:xfrm>
            <a:off x="527058" y="3477687"/>
            <a:ext cx="6775446" cy="700616"/>
          </a:xfrm>
          <a:prstGeom prst="rect">
            <a:avLst/>
          </a:prstGeom>
        </p:spPr>
        <p:txBody>
          <a:bodyPr lIns="0">
            <a:normAutofit/>
          </a:bodyPr>
          <a:lstStyle>
            <a:lvl1pPr marL="0" indent="0" algn="l">
              <a:lnSpc>
                <a:spcPct val="90000"/>
              </a:lnSpc>
              <a:spcBef>
                <a:spcPts val="0"/>
              </a:spcBef>
              <a:spcAft>
                <a:spcPts val="0"/>
              </a:spcAft>
              <a:buNone/>
              <a:defRPr sz="1600" b="0">
                <a:solidFill>
                  <a:schemeClr val="tx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Tree>
    <p:extLst>
      <p:ext uri="{BB962C8B-B14F-4D97-AF65-F5344CB8AC3E}">
        <p14:creationId xmlns:p14="http://schemas.microsoft.com/office/powerpoint/2010/main" val="1592957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06">
    <p:bg>
      <p:bgPr>
        <a:solidFill>
          <a:schemeClr val="accent2"/>
        </a:solidFill>
        <a:effectLst/>
      </p:bgPr>
    </p:bg>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7D837046-A40D-4712-AD41-9E131266D282}"/>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bg1"/>
                </a:solidFill>
                <a:latin typeface="+mn-lt"/>
              </a:defRPr>
            </a:lvl1pPr>
            <a:lvl5pPr marL="0" indent="0">
              <a:buFont typeface="Arial" panose="020B0604020202020204" pitchFamily="34" charset="0"/>
              <a:buNone/>
              <a:defRPr sz="800"/>
            </a:lvl5pPr>
          </a:lstStyle>
          <a:p>
            <a:pPr lvl="0"/>
            <a:r>
              <a:rPr lang="en-GB"/>
              <a:t>Confidential</a:t>
            </a:r>
          </a:p>
        </p:txBody>
      </p:sp>
      <p:sp>
        <p:nvSpPr>
          <p:cNvPr id="27" name="Subtitle 2">
            <a:extLst>
              <a:ext uri="{FF2B5EF4-FFF2-40B4-BE49-F238E27FC236}">
                <a16:creationId xmlns:a16="http://schemas.microsoft.com/office/drawing/2014/main" id="{38CE09F7-4401-4A29-90B4-979E63039CF0}"/>
              </a:ext>
            </a:extLst>
          </p:cNvPr>
          <p:cNvSpPr>
            <a:spLocks noGrp="1"/>
          </p:cNvSpPr>
          <p:nvPr>
            <p:ph type="subTitle" idx="1" hasCustomPrompt="1"/>
          </p:nvPr>
        </p:nvSpPr>
        <p:spPr>
          <a:xfrm>
            <a:off x="527058" y="3477686"/>
            <a:ext cx="6775446" cy="2081503"/>
          </a:xfrm>
          <a:prstGeom prst="rect">
            <a:avLst/>
          </a:prstGeom>
        </p:spPr>
        <p:txBody>
          <a:bodyPr lIns="0">
            <a:normAutofit/>
          </a:bodyPr>
          <a:lstStyle>
            <a:lvl1pPr marL="0" indent="0" algn="l">
              <a:lnSpc>
                <a:spcPct val="90000"/>
              </a:lnSpc>
              <a:spcBef>
                <a:spcPts val="0"/>
              </a:spcBef>
              <a:spcAft>
                <a:spcPts val="0"/>
              </a:spcAft>
              <a:buNone/>
              <a:defRPr sz="1600" b="0">
                <a:solidFill>
                  <a:schemeClr val="bg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
        <p:nvSpPr>
          <p:cNvPr id="14" name="bk object 36">
            <a:extLst>
              <a:ext uri="{FF2B5EF4-FFF2-40B4-BE49-F238E27FC236}">
                <a16:creationId xmlns:a16="http://schemas.microsoft.com/office/drawing/2014/main" id="{E1FF4FE6-2997-4A35-8286-9BB705BCB41C}"/>
              </a:ext>
            </a:extLst>
          </p:cNvPr>
          <p:cNvSpPr/>
          <p:nvPr userDrawn="1"/>
        </p:nvSpPr>
        <p:spPr>
          <a:xfrm flipH="1" flipV="1">
            <a:off x="6203957" y="2436447"/>
            <a:ext cx="6000748" cy="4465671"/>
          </a:xfrm>
          <a:custGeom>
            <a:avLst/>
            <a:gdLst/>
            <a:ahLst/>
            <a:cxnLst/>
            <a:rect l="l" t="t" r="r" b="b"/>
            <a:pathLst>
              <a:path w="2184400" h="1625600">
                <a:moveTo>
                  <a:pt x="2183777" y="0"/>
                </a:moveTo>
                <a:lnTo>
                  <a:pt x="0" y="0"/>
                </a:lnTo>
                <a:lnTo>
                  <a:pt x="0" y="1625599"/>
                </a:lnTo>
                <a:lnTo>
                  <a:pt x="558177" y="1625599"/>
                </a:lnTo>
                <a:lnTo>
                  <a:pt x="1080719" y="1103058"/>
                </a:lnTo>
                <a:lnTo>
                  <a:pt x="539305" y="1103058"/>
                </a:lnTo>
                <a:lnTo>
                  <a:pt x="539305" y="534034"/>
                </a:lnTo>
                <a:lnTo>
                  <a:pt x="1649742" y="534034"/>
                </a:lnTo>
                <a:lnTo>
                  <a:pt x="2183777" y="0"/>
                </a:lnTo>
                <a:close/>
              </a:path>
            </a:pathLst>
          </a:custGeom>
          <a:solidFill>
            <a:schemeClr val="bg2"/>
          </a:solidFill>
          <a:ln>
            <a:noFill/>
          </a:ln>
        </p:spPr>
        <p:txBody>
          <a:bodyPr wrap="square" lIns="0" tIns="0" rIns="0" bIns="0" rtlCol="0"/>
          <a:lstStyle/>
          <a:p>
            <a:endParaRPr sz="2117"/>
          </a:p>
        </p:txBody>
      </p:sp>
      <p:sp>
        <p:nvSpPr>
          <p:cNvPr id="7" name="Title 6">
            <a:extLst>
              <a:ext uri="{FF2B5EF4-FFF2-40B4-BE49-F238E27FC236}">
                <a16:creationId xmlns:a16="http://schemas.microsoft.com/office/drawing/2014/main" id="{4B2A8BC9-813E-4B92-9679-2112096B699A}"/>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solidFill>
                  <a:schemeClr val="bg1"/>
                </a:solidFill>
              </a:defRPr>
            </a:lvl1pPr>
          </a:lstStyle>
          <a:p>
            <a:r>
              <a:rPr lang="en-US"/>
              <a:t>Click to edit </a:t>
            </a:r>
            <a:br>
              <a:rPr lang="en-US"/>
            </a:br>
            <a:r>
              <a:rPr lang="en-US"/>
              <a:t>Master title</a:t>
            </a:r>
            <a:endParaRPr lang="en-GB"/>
          </a:p>
        </p:txBody>
      </p:sp>
    </p:spTree>
    <p:extLst>
      <p:ext uri="{BB962C8B-B14F-4D97-AF65-F5344CB8AC3E}">
        <p14:creationId xmlns:p14="http://schemas.microsoft.com/office/powerpoint/2010/main" val="2663301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06">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5" name="Text Placeholder 3"/>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1"/>
                </a:solidFill>
                <a:latin typeface="+mn-lt"/>
              </a:defRPr>
            </a:lvl1pPr>
            <a:lvl5pPr marL="0" indent="0">
              <a:buFont typeface="Arial" panose="020B0604020202020204" pitchFamily="34" charset="0"/>
              <a:buNone/>
              <a:defRPr sz="800"/>
            </a:lvl5pPr>
          </a:lstStyle>
          <a:p>
            <a:pPr lvl="0"/>
            <a:r>
              <a:rPr lang="en-GB"/>
              <a:t>Confidential</a:t>
            </a:r>
          </a:p>
        </p:txBody>
      </p:sp>
      <p:sp>
        <p:nvSpPr>
          <p:cNvPr id="30" name="Freeform: Shape 29">
            <a:extLst>
              <a:ext uri="{FF2B5EF4-FFF2-40B4-BE49-F238E27FC236}">
                <a16:creationId xmlns:a16="http://schemas.microsoft.com/office/drawing/2014/main" id="{5907FF49-4A30-43B1-8B37-0A04A657DF7C}"/>
              </a:ext>
            </a:extLst>
          </p:cNvPr>
          <p:cNvSpPr/>
          <p:nvPr userDrawn="1"/>
        </p:nvSpPr>
        <p:spPr>
          <a:xfrm>
            <a:off x="9604170" y="4199557"/>
            <a:ext cx="2189268" cy="2658443"/>
          </a:xfrm>
          <a:custGeom>
            <a:avLst/>
            <a:gdLst>
              <a:gd name="connsiteX0" fmla="*/ 0 w 1641951"/>
              <a:gd name="connsiteY0" fmla="*/ 0 h 1993832"/>
              <a:gd name="connsiteX1" fmla="*/ 1641951 w 1641951"/>
              <a:gd name="connsiteY1" fmla="*/ 1765712 h 1993832"/>
              <a:gd name="connsiteX2" fmla="*/ 1620566 w 1641951"/>
              <a:gd name="connsiteY2" fmla="*/ 1993832 h 1993832"/>
              <a:gd name="connsiteX3" fmla="*/ 0 w 1641951"/>
              <a:gd name="connsiteY3" fmla="*/ 1993832 h 1993832"/>
            </a:gdLst>
            <a:ahLst/>
            <a:cxnLst>
              <a:cxn ang="0">
                <a:pos x="connsiteX0" y="connsiteY0"/>
              </a:cxn>
              <a:cxn ang="0">
                <a:pos x="connsiteX1" y="connsiteY1"/>
              </a:cxn>
              <a:cxn ang="0">
                <a:pos x="connsiteX2" y="connsiteY2"/>
              </a:cxn>
              <a:cxn ang="0">
                <a:pos x="connsiteX3" y="connsiteY3"/>
              </a:cxn>
            </a:cxnLst>
            <a:rect l="l" t="t" r="r" b="b"/>
            <a:pathLst>
              <a:path w="1641951" h="1993832">
                <a:moveTo>
                  <a:pt x="0" y="0"/>
                </a:moveTo>
                <a:cubicBezTo>
                  <a:pt x="906825" y="0"/>
                  <a:pt x="1641951" y="790536"/>
                  <a:pt x="1641951" y="1765712"/>
                </a:cubicBezTo>
                <a:lnTo>
                  <a:pt x="1620566" y="1993832"/>
                </a:lnTo>
                <a:lnTo>
                  <a:pt x="0" y="1993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7" name="Rectangle 16">
            <a:extLst>
              <a:ext uri="{FF2B5EF4-FFF2-40B4-BE49-F238E27FC236}">
                <a16:creationId xmlns:a16="http://schemas.microsoft.com/office/drawing/2014/main" id="{680CBA71-A2EF-49E7-B036-C571EC1026EF}"/>
              </a:ext>
            </a:extLst>
          </p:cNvPr>
          <p:cNvSpPr/>
          <p:nvPr userDrawn="1"/>
        </p:nvSpPr>
        <p:spPr>
          <a:xfrm>
            <a:off x="527051" y="2423040"/>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kumimoji="0" lang="en-US" sz="4500" b="0" i="0" u="none" strike="noStrike" kern="1200" cap="none" spc="0" normalizeH="0" baseline="0" noProof="0">
                <a:ln>
                  <a:noFill/>
                </a:ln>
                <a:solidFill>
                  <a:srgbClr val="000000"/>
                </a:solidFill>
                <a:effectLst/>
                <a:uLnTx/>
                <a:uFillTx/>
                <a:latin typeface="+mn-lt"/>
                <a:ea typeface="+mj-ea"/>
                <a:cs typeface="+mj-cs"/>
              </a:rPr>
              <a:t>Thank you</a:t>
            </a:r>
            <a:endParaRPr lang="en-GB" sz="4500"/>
          </a:p>
        </p:txBody>
      </p:sp>
      <p:sp>
        <p:nvSpPr>
          <p:cNvPr id="16" name="bk object 36">
            <a:extLst>
              <a:ext uri="{FF2B5EF4-FFF2-40B4-BE49-F238E27FC236}">
                <a16:creationId xmlns:a16="http://schemas.microsoft.com/office/drawing/2014/main" id="{5F596F26-29E4-4720-9C23-05BBDAE3569D}"/>
              </a:ext>
            </a:extLst>
          </p:cNvPr>
          <p:cNvSpPr/>
          <p:nvPr userDrawn="1"/>
        </p:nvSpPr>
        <p:spPr>
          <a:xfrm flipH="1" flipV="1">
            <a:off x="6191254" y="2423749"/>
            <a:ext cx="6000748" cy="4465671"/>
          </a:xfrm>
          <a:custGeom>
            <a:avLst/>
            <a:gdLst/>
            <a:ahLst/>
            <a:cxnLst/>
            <a:rect l="l" t="t" r="r" b="b"/>
            <a:pathLst>
              <a:path w="2184400" h="1625600">
                <a:moveTo>
                  <a:pt x="2183777" y="0"/>
                </a:moveTo>
                <a:lnTo>
                  <a:pt x="0" y="0"/>
                </a:lnTo>
                <a:lnTo>
                  <a:pt x="0" y="1625599"/>
                </a:lnTo>
                <a:lnTo>
                  <a:pt x="558177" y="1625599"/>
                </a:lnTo>
                <a:lnTo>
                  <a:pt x="1080719" y="1103058"/>
                </a:lnTo>
                <a:lnTo>
                  <a:pt x="539305" y="1103058"/>
                </a:lnTo>
                <a:lnTo>
                  <a:pt x="539305" y="534034"/>
                </a:lnTo>
                <a:lnTo>
                  <a:pt x="1649742" y="534034"/>
                </a:lnTo>
                <a:lnTo>
                  <a:pt x="2183777" y="0"/>
                </a:lnTo>
                <a:close/>
              </a:path>
            </a:pathLst>
          </a:custGeom>
          <a:solidFill>
            <a:schemeClr val="accent2"/>
          </a:solidFill>
        </p:spPr>
        <p:txBody>
          <a:bodyPr wrap="square" lIns="0" tIns="0" rIns="0" bIns="0" rtlCol="0"/>
          <a:lstStyle/>
          <a:p>
            <a:endParaRPr sz="2117"/>
          </a:p>
        </p:txBody>
      </p:sp>
    </p:spTree>
    <p:extLst>
      <p:ext uri="{BB962C8B-B14F-4D97-AF65-F5344CB8AC3E}">
        <p14:creationId xmlns:p14="http://schemas.microsoft.com/office/powerpoint/2010/main" val="2700383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 01">
    <p:bg>
      <p:bgPr>
        <a:solidFill>
          <a:schemeClr val="accent2"/>
        </a:solid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6191254" y="1732547"/>
            <a:ext cx="5473700" cy="4577236"/>
          </a:xfrm>
          <a:prstGeom prst="rect">
            <a:avLst/>
          </a:prstGeom>
        </p:spPr>
        <p:txBody>
          <a:bodyPr/>
          <a:lstStyle>
            <a:lvl1pPr marL="0" indent="0">
              <a:buNone/>
              <a:defRPr/>
            </a:lvl1pPr>
          </a:lstStyle>
          <a:p>
            <a:r>
              <a:rPr lang="en-GB"/>
              <a:t> </a:t>
            </a:r>
          </a:p>
        </p:txBody>
      </p:sp>
      <p:cxnSp>
        <p:nvCxnSpPr>
          <p:cNvPr id="10" name="Straight Connector 9">
            <a:extLst>
              <a:ext uri="{FF2B5EF4-FFF2-40B4-BE49-F238E27FC236}">
                <a16:creationId xmlns:a16="http://schemas.microsoft.com/office/drawing/2014/main" id="{558AF48C-1F76-4633-A0D9-E8CE74BB7F64}"/>
              </a:ext>
            </a:extLst>
          </p:cNvPr>
          <p:cNvCxnSpPr>
            <a:cxnSpLocks/>
          </p:cNvCxnSpPr>
          <p:nvPr userDrawn="1"/>
        </p:nvCxnSpPr>
        <p:spPr>
          <a:xfrm>
            <a:off x="531853"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FDA41C8-E673-49CE-8596-2382FC2E43B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416551777"/>
      </p:ext>
    </p:extLst>
  </p:cSld>
  <p:clrMapOvr>
    <a:masterClrMapping/>
  </p:clrMapOvr>
  <p:transition>
    <p:fade/>
  </p:transition>
  <p:extLst>
    <p:ext uri="{DCECCB84-F9BA-43D5-87BE-67443E8EF086}">
      <p15:sldGuideLst xmlns:p15="http://schemas.microsoft.com/office/powerpoint/2012/main">
        <p15:guide id="1" orient="horz" pos="3024">
          <p15:clr>
            <a:srgbClr val="FBAE40"/>
          </p15:clr>
        </p15:guide>
        <p15:guide id="2" pos="5376">
          <p15:clr>
            <a:srgbClr val="FBAE40"/>
          </p15:clr>
        </p15:guide>
        <p15:guide id="3" pos="10287">
          <p15:clr>
            <a:srgbClr val="FBAE40"/>
          </p15:clr>
        </p15:guide>
        <p15:guide id="4" pos="5460">
          <p15:clr>
            <a:srgbClr val="FBAE40"/>
          </p15:clr>
        </p15:guide>
        <p15:guide id="5" pos="5292">
          <p15:clr>
            <a:srgbClr val="FBAE40"/>
          </p15:clr>
        </p15:guide>
        <p15:guide id="6" pos="465">
          <p15:clr>
            <a:srgbClr val="FBAE40"/>
          </p15:clr>
        </p15:guide>
        <p15:guide id="7" orient="horz" pos="823">
          <p15:clr>
            <a:srgbClr val="FBAE40"/>
          </p15:clr>
        </p15:guide>
        <p15:guide id="8" orient="horz" pos="1077">
          <p15:clr>
            <a:srgbClr val="FBAE40"/>
          </p15:clr>
        </p15:guide>
        <p15:guide id="9" orient="horz" pos="5565">
          <p15:clr>
            <a:srgbClr val="FBAE40"/>
          </p15:clr>
        </p15:guide>
        <p15:guide id="10" orient="horz" pos="15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7D837046-A40D-4712-AD41-9E131266D282}"/>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bg1"/>
                </a:solidFill>
                <a:latin typeface="+mn-lt"/>
              </a:defRPr>
            </a:lvl1pPr>
            <a:lvl5pPr marL="0" indent="0">
              <a:buFont typeface="Arial" panose="020B0604020202020204" pitchFamily="34" charset="0"/>
              <a:buNone/>
              <a:defRPr sz="800"/>
            </a:lvl5pPr>
          </a:lstStyle>
          <a:p>
            <a:pPr lvl="0"/>
            <a:r>
              <a:rPr lang="en-GB"/>
              <a:t>Confidential</a:t>
            </a:r>
          </a:p>
        </p:txBody>
      </p:sp>
      <p:sp>
        <p:nvSpPr>
          <p:cNvPr id="27" name="Subtitle 2">
            <a:extLst>
              <a:ext uri="{FF2B5EF4-FFF2-40B4-BE49-F238E27FC236}">
                <a16:creationId xmlns:a16="http://schemas.microsoft.com/office/drawing/2014/main" id="{38CE09F7-4401-4A29-90B4-979E63039CF0}"/>
              </a:ext>
            </a:extLst>
          </p:cNvPr>
          <p:cNvSpPr>
            <a:spLocks noGrp="1"/>
          </p:cNvSpPr>
          <p:nvPr>
            <p:ph type="subTitle" idx="1" hasCustomPrompt="1"/>
          </p:nvPr>
        </p:nvSpPr>
        <p:spPr>
          <a:xfrm>
            <a:off x="527058" y="3477686"/>
            <a:ext cx="6775446" cy="2081503"/>
          </a:xfrm>
          <a:prstGeom prst="rect">
            <a:avLst/>
          </a:prstGeom>
        </p:spPr>
        <p:txBody>
          <a:bodyPr lIns="0">
            <a:normAutofit/>
          </a:bodyPr>
          <a:lstStyle>
            <a:lvl1pPr marL="0" indent="0" algn="l">
              <a:lnSpc>
                <a:spcPct val="90000"/>
              </a:lnSpc>
              <a:spcBef>
                <a:spcPts val="0"/>
              </a:spcBef>
              <a:spcAft>
                <a:spcPts val="0"/>
              </a:spcAft>
              <a:buNone/>
              <a:defRPr sz="1600" b="0">
                <a:solidFill>
                  <a:schemeClr val="bg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pic>
        <p:nvPicPr>
          <p:cNvPr id="7" name="Picture 2" descr="P:\Croydon\VOY\BDS\NewDesignStudio\Henry\Brand Guidelines and Elements\Mott MaDonald Brand Elements\Logos\Vertical Logo\Photoshop\PNG\MM-Logo-White.png">
            <a:extLst>
              <a:ext uri="{FF2B5EF4-FFF2-40B4-BE49-F238E27FC236}">
                <a16:creationId xmlns:a16="http://schemas.microsoft.com/office/drawing/2014/main" id="{17252F3F-F991-46A0-A89E-641E8EA9B53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398115" y="402169"/>
            <a:ext cx="1130681" cy="999497"/>
          </a:xfrm>
          <a:prstGeom prst="rect">
            <a:avLst/>
          </a:prstGeom>
          <a:extLst>
            <a:ext uri="{909E8E84-426E-40DD-AFC4-6F175D3DCCD1}">
              <a14:hiddenFill xmlns:a14="http://schemas.microsoft.com/office/drawing/2010/main">
                <a:solidFill>
                  <a:srgbClr val="FFFFFF"/>
                </a:solidFill>
              </a14:hiddenFill>
            </a:ext>
          </a:extLst>
        </p:spPr>
      </p:pic>
      <p:sp>
        <p:nvSpPr>
          <p:cNvPr id="9" name="Title 6">
            <a:extLst>
              <a:ext uri="{FF2B5EF4-FFF2-40B4-BE49-F238E27FC236}">
                <a16:creationId xmlns:a16="http://schemas.microsoft.com/office/drawing/2014/main" id="{E9F5792D-3723-4361-A9ED-10258F155040}"/>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solidFill>
                  <a:schemeClr val="bg1"/>
                </a:solidFill>
              </a:defRPr>
            </a:lvl1pPr>
          </a:lstStyle>
          <a:p>
            <a:r>
              <a:rPr lang="en-US"/>
              <a:t>Click to edit </a:t>
            </a:r>
            <a:br>
              <a:rPr lang="en-US"/>
            </a:br>
            <a:r>
              <a:rPr lang="en-US"/>
              <a:t>Master title</a:t>
            </a:r>
            <a:endParaRPr lang="en-GB"/>
          </a:p>
        </p:txBody>
      </p:sp>
      <p:sp>
        <p:nvSpPr>
          <p:cNvPr id="8" name="Freeform: Shape 7">
            <a:extLst>
              <a:ext uri="{FF2B5EF4-FFF2-40B4-BE49-F238E27FC236}">
                <a16:creationId xmlns:a16="http://schemas.microsoft.com/office/drawing/2014/main" id="{D5341B35-9577-4F97-A2E3-488C607C2310}"/>
              </a:ext>
            </a:extLst>
          </p:cNvPr>
          <p:cNvSpPr/>
          <p:nvPr userDrawn="1"/>
        </p:nvSpPr>
        <p:spPr>
          <a:xfrm>
            <a:off x="7414900" y="1842025"/>
            <a:ext cx="4777101" cy="5015977"/>
          </a:xfrm>
          <a:custGeom>
            <a:avLst/>
            <a:gdLst>
              <a:gd name="connsiteX0" fmla="*/ 1699109 w 3582826"/>
              <a:gd name="connsiteY0" fmla="*/ 0 h 3761983"/>
              <a:gd name="connsiteX1" fmla="*/ 3500932 w 3582826"/>
              <a:gd name="connsiteY1" fmla="*/ 603529 h 3761983"/>
              <a:gd name="connsiteX2" fmla="*/ 3582826 w 3582826"/>
              <a:gd name="connsiteY2" fmla="*/ 670682 h 3761983"/>
              <a:gd name="connsiteX3" fmla="*/ 3582826 w 3582826"/>
              <a:gd name="connsiteY3" fmla="*/ 3761983 h 3761983"/>
              <a:gd name="connsiteX4" fmla="*/ 3262516 w 3582826"/>
              <a:gd name="connsiteY4" fmla="*/ 3761983 h 3761983"/>
              <a:gd name="connsiteX5" fmla="*/ 3283901 w 3582826"/>
              <a:gd name="connsiteY5" fmla="*/ 3533863 h 3761983"/>
              <a:gd name="connsiteX6" fmla="*/ 1641950 w 3582826"/>
              <a:gd name="connsiteY6" fmla="*/ 1768151 h 3761983"/>
              <a:gd name="connsiteX7" fmla="*/ 1641950 w 3582826"/>
              <a:gd name="connsiteY7" fmla="*/ 1768153 h 3761983"/>
              <a:gd name="connsiteX8" fmla="*/ 1644218 w 3582826"/>
              <a:gd name="connsiteY8" fmla="*/ 1768276 h 3761983"/>
              <a:gd name="connsiteX9" fmla="*/ 1644218 w 3582826"/>
              <a:gd name="connsiteY9" fmla="*/ 3761983 h 3761983"/>
              <a:gd name="connsiteX10" fmla="*/ 1641950 w 3582826"/>
              <a:gd name="connsiteY10" fmla="*/ 3761983 h 3761983"/>
              <a:gd name="connsiteX11" fmla="*/ 1635602 w 3582826"/>
              <a:gd name="connsiteY11" fmla="*/ 3761983 h 3761983"/>
              <a:gd name="connsiteX12" fmla="*/ 21384 w 3582826"/>
              <a:gd name="connsiteY12" fmla="*/ 3761983 h 3761983"/>
              <a:gd name="connsiteX13" fmla="*/ 0 w 3582826"/>
              <a:gd name="connsiteY13" fmla="*/ 3533865 h 3761983"/>
              <a:gd name="connsiteX14" fmla="*/ 1474070 w 3582826"/>
              <a:gd name="connsiteY14" fmla="*/ 1777269 h 3761983"/>
              <a:gd name="connsiteX15" fmla="*/ 1635602 w 3582826"/>
              <a:gd name="connsiteY15" fmla="*/ 1768498 h 3761983"/>
              <a:gd name="connsiteX16" fmla="*/ 1635602 w 3582826"/>
              <a:gd name="connsiteY16" fmla="*/ 1761 h 3761983"/>
              <a:gd name="connsiteX17" fmla="*/ 1699109 w 3582826"/>
              <a:gd name="connsiteY17" fmla="*/ 0 h 376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2826" h="3761983">
                <a:moveTo>
                  <a:pt x="1699109" y="0"/>
                </a:moveTo>
                <a:cubicBezTo>
                  <a:pt x="2366545" y="0"/>
                  <a:pt x="2986591" y="222492"/>
                  <a:pt x="3500932" y="603529"/>
                </a:cubicBezTo>
                <a:lnTo>
                  <a:pt x="3582826" y="670682"/>
                </a:lnTo>
                <a:lnTo>
                  <a:pt x="3582826" y="3761983"/>
                </a:lnTo>
                <a:lnTo>
                  <a:pt x="3262516" y="3761983"/>
                </a:lnTo>
                <a:lnTo>
                  <a:pt x="3283901" y="3533863"/>
                </a:lnTo>
                <a:cubicBezTo>
                  <a:pt x="3283901" y="2558687"/>
                  <a:pt x="2548775" y="1768151"/>
                  <a:pt x="1641950" y="1768151"/>
                </a:cubicBezTo>
                <a:lnTo>
                  <a:pt x="1641950" y="1768153"/>
                </a:lnTo>
                <a:lnTo>
                  <a:pt x="1644218" y="1768276"/>
                </a:lnTo>
                <a:lnTo>
                  <a:pt x="1644218" y="3761983"/>
                </a:lnTo>
                <a:lnTo>
                  <a:pt x="1641950" y="3761983"/>
                </a:lnTo>
                <a:lnTo>
                  <a:pt x="1635602" y="3761983"/>
                </a:lnTo>
                <a:lnTo>
                  <a:pt x="21384" y="3761983"/>
                </a:lnTo>
                <a:lnTo>
                  <a:pt x="0" y="3533865"/>
                </a:lnTo>
                <a:cubicBezTo>
                  <a:pt x="0" y="2619638"/>
                  <a:pt x="646107" y="1867691"/>
                  <a:pt x="1474070" y="1777269"/>
                </a:cubicBezTo>
                <a:lnTo>
                  <a:pt x="1635602" y="1768498"/>
                </a:lnTo>
                <a:lnTo>
                  <a:pt x="1635602" y="1761"/>
                </a:lnTo>
                <a:cubicBezTo>
                  <a:pt x="1656709" y="226"/>
                  <a:pt x="1677886" y="0"/>
                  <a:pt x="1699109"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Autofit/>
          </a:bodyPr>
          <a:lstStyle/>
          <a:p>
            <a:pPr algn="ctr"/>
            <a:endParaRPr lang="en-GB" sz="2117"/>
          </a:p>
        </p:txBody>
      </p:sp>
    </p:spTree>
    <p:extLst>
      <p:ext uri="{BB962C8B-B14F-4D97-AF65-F5344CB8AC3E}">
        <p14:creationId xmlns:p14="http://schemas.microsoft.com/office/powerpoint/2010/main" val="2064640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61" y="548221"/>
            <a:ext cx="10364549" cy="3582048"/>
          </a:xfrm>
        </p:spPr>
        <p:txBody>
          <a:bodyPr anchor="b"/>
          <a:lstStyle>
            <a:lvl1pPr>
              <a:lnSpc>
                <a:spcPct val="95000"/>
              </a:lnSpc>
              <a:defRPr sz="3150">
                <a:solidFill>
                  <a:schemeClr val="bg1"/>
                </a:solidFill>
              </a:defRPr>
            </a:lvl1pPr>
          </a:lstStyle>
          <a:p>
            <a:r>
              <a:rPr lang="en-US"/>
              <a:t>Click to edit Master title style</a:t>
            </a:r>
          </a:p>
        </p:txBody>
      </p:sp>
      <p:sp>
        <p:nvSpPr>
          <p:cNvPr id="12" name="Freeform 6"/>
          <p:cNvSpPr>
            <a:spLocks/>
          </p:cNvSpPr>
          <p:nvPr userDrawn="1"/>
        </p:nvSpPr>
        <p:spPr bwMode="auto">
          <a:xfrm>
            <a:off x="913695" y="4302313"/>
            <a:ext cx="10366866"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13">
              <a:solidFill>
                <a:schemeClr val="tx2">
                  <a:lumMod val="20000"/>
                  <a:lumOff val="80000"/>
                </a:schemeClr>
              </a:solidFill>
            </a:endParaRPr>
          </a:p>
        </p:txBody>
      </p:sp>
      <p:sp>
        <p:nvSpPr>
          <p:cNvPr id="9" name="Text Placeholder 9">
            <a:extLst>
              <a:ext uri="{FF2B5EF4-FFF2-40B4-BE49-F238E27FC236}">
                <a16:creationId xmlns:a16="http://schemas.microsoft.com/office/drawing/2014/main" id="{EDBFF41F-8BBF-4E7D-B495-7B8EB4235FF3}"/>
              </a:ext>
            </a:extLst>
          </p:cNvPr>
          <p:cNvSpPr>
            <a:spLocks noGrp="1"/>
          </p:cNvSpPr>
          <p:nvPr>
            <p:ph type="body" sz="quarter" idx="18" hasCustomPrompt="1"/>
          </p:nvPr>
        </p:nvSpPr>
        <p:spPr>
          <a:xfrm>
            <a:off x="911446" y="4620897"/>
            <a:ext cx="5184559" cy="1415772"/>
          </a:xfrm>
        </p:spPr>
        <p:txBody>
          <a:bodyPr>
            <a:noAutofit/>
          </a:bodyPr>
          <a:lstStyle>
            <a:lvl1pPr marL="0" indent="0">
              <a:lnSpc>
                <a:spcPct val="95000"/>
              </a:lnSpc>
              <a:spcAft>
                <a:spcPts val="0"/>
              </a:spcAft>
              <a:buFont typeface="Arial" panose="020B0604020202020204" pitchFamily="34" charset="0"/>
              <a:buChar char="​"/>
              <a:defRPr sz="1575">
                <a:solidFill>
                  <a:schemeClr val="accent1">
                    <a:lumMod val="20000"/>
                    <a:lumOff val="80000"/>
                  </a:schemeClr>
                </a:solidFill>
                <a:latin typeface="+mn-lt"/>
              </a:defRPr>
            </a:lvl1pPr>
            <a:lvl2pPr marL="0" indent="0">
              <a:lnSpc>
                <a:spcPct val="95000"/>
              </a:lnSpc>
              <a:spcBef>
                <a:spcPts val="0"/>
              </a:spcBef>
              <a:spcAft>
                <a:spcPts val="150"/>
              </a:spcAft>
              <a:buFont typeface="Arial" panose="020B0604020202020204" pitchFamily="34" charset="0"/>
              <a:buChar char="​"/>
              <a:defRPr sz="1125">
                <a:solidFill>
                  <a:schemeClr val="bg1"/>
                </a:solidFill>
                <a:latin typeface="+mn-lt"/>
              </a:defRPr>
            </a:lvl2pPr>
            <a:lvl3pPr marL="0" indent="0">
              <a:lnSpc>
                <a:spcPct val="95000"/>
              </a:lnSpc>
              <a:spcBef>
                <a:spcPts val="0"/>
              </a:spcBef>
              <a:spcAft>
                <a:spcPts val="150"/>
              </a:spcAft>
              <a:buFont typeface="Arial" panose="020B0604020202020204" pitchFamily="34" charset="0"/>
              <a:buChar char="​"/>
              <a:defRPr sz="1125">
                <a:solidFill>
                  <a:schemeClr val="bg1"/>
                </a:solidFill>
                <a:latin typeface="+mn-lt"/>
              </a:defRPr>
            </a:lvl3pPr>
            <a:lvl4pPr marL="0" indent="0">
              <a:lnSpc>
                <a:spcPct val="95000"/>
              </a:lnSpc>
              <a:spcBef>
                <a:spcPts val="0"/>
              </a:spcBef>
              <a:spcAft>
                <a:spcPts val="150"/>
              </a:spcAft>
              <a:buFont typeface="Arial" panose="020B0604020202020204" pitchFamily="34" charset="0"/>
              <a:buChar char="​"/>
              <a:defRPr sz="1125">
                <a:solidFill>
                  <a:schemeClr val="bg1"/>
                </a:solidFill>
                <a:latin typeface="+mn-lt"/>
              </a:defRPr>
            </a:lvl4pPr>
            <a:lvl5pPr marL="0" indent="0">
              <a:lnSpc>
                <a:spcPct val="95000"/>
              </a:lnSpc>
              <a:spcBef>
                <a:spcPts val="0"/>
              </a:spcBef>
              <a:spcAft>
                <a:spcPts val="150"/>
              </a:spcAft>
              <a:buFont typeface="Arial" panose="020B0604020202020204" pitchFamily="34" charset="0"/>
              <a:buChar char="​"/>
              <a:defRPr sz="1125">
                <a:solidFill>
                  <a:schemeClr val="tx1"/>
                </a:solidFill>
                <a:latin typeface="+mn-lt"/>
              </a:defRPr>
            </a:lvl5pPr>
            <a:lvl6pPr marL="0" indent="0">
              <a:lnSpc>
                <a:spcPct val="95000"/>
              </a:lnSpc>
              <a:spcAft>
                <a:spcPts val="150"/>
              </a:spcAft>
              <a:buNone/>
              <a:defRPr sz="1130">
                <a:solidFill>
                  <a:schemeClr val="bg1"/>
                </a:solidFill>
              </a:defRPr>
            </a:lvl6pPr>
            <a:lvl7pPr marL="0" indent="0">
              <a:lnSpc>
                <a:spcPct val="95000"/>
              </a:lnSpc>
              <a:spcAft>
                <a:spcPts val="150"/>
              </a:spcAft>
              <a:buNone/>
              <a:defRPr sz="1130">
                <a:solidFill>
                  <a:schemeClr val="bg1"/>
                </a:solidFill>
              </a:defRPr>
            </a:lvl7pPr>
            <a:lvl8pPr marL="0" indent="0">
              <a:lnSpc>
                <a:spcPct val="95000"/>
              </a:lnSpc>
              <a:spcAft>
                <a:spcPts val="150"/>
              </a:spcAft>
              <a:buNone/>
              <a:defRPr sz="1130">
                <a:solidFill>
                  <a:schemeClr val="bg1"/>
                </a:solidFill>
              </a:defRPr>
            </a:lvl8pPr>
            <a:lvl9pPr marL="0" indent="0">
              <a:lnSpc>
                <a:spcPct val="95000"/>
              </a:lnSpc>
              <a:spcAft>
                <a:spcPts val="150"/>
              </a:spcAft>
              <a:buNone/>
              <a:defRPr sz="1130">
                <a:solidFill>
                  <a:schemeClr val="bg1"/>
                </a:solidFill>
              </a:defRPr>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2839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850"/>
                                        <p:tgtEl>
                                          <p:spTgt spid="12"/>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1508" y="548223"/>
            <a:ext cx="10366800" cy="3582046"/>
          </a:xfrm>
        </p:spPr>
        <p:txBody>
          <a:bodyPr anchor="b"/>
          <a:lstStyle>
            <a:lvl1pPr>
              <a:lnSpc>
                <a:spcPct val="95000"/>
              </a:lnSpc>
              <a:defRPr sz="3150">
                <a:solidFill>
                  <a:schemeClr val="tx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911446" y="4620897"/>
            <a:ext cx="5184559" cy="1415772"/>
          </a:xfrm>
        </p:spPr>
        <p:txBody>
          <a:bodyPr>
            <a:noAutofit/>
          </a:bodyPr>
          <a:lstStyle>
            <a:lvl1pPr marL="0" indent="0">
              <a:lnSpc>
                <a:spcPct val="95000"/>
              </a:lnSpc>
              <a:spcAft>
                <a:spcPts val="0"/>
              </a:spcAft>
              <a:buFont typeface="Arial" panose="020B0604020202020204" pitchFamily="34" charset="0"/>
              <a:buChar char="​"/>
              <a:defRPr sz="1575">
                <a:solidFill>
                  <a:schemeClr val="accent2"/>
                </a:solidFill>
                <a:latin typeface="+mn-lt"/>
              </a:defRPr>
            </a:lvl1pPr>
            <a:lvl2pPr marL="0" indent="0">
              <a:lnSpc>
                <a:spcPct val="95000"/>
              </a:lnSpc>
              <a:spcBef>
                <a:spcPts val="0"/>
              </a:spcBef>
              <a:spcAft>
                <a:spcPts val="150"/>
              </a:spcAft>
              <a:buFont typeface="Arial" panose="020B0604020202020204" pitchFamily="34" charset="0"/>
              <a:buChar char="​"/>
              <a:defRPr sz="1125">
                <a:solidFill>
                  <a:schemeClr val="tx1"/>
                </a:solidFill>
                <a:latin typeface="+mn-lt"/>
              </a:defRPr>
            </a:lvl2pPr>
            <a:lvl3pPr marL="0" indent="0">
              <a:lnSpc>
                <a:spcPct val="95000"/>
              </a:lnSpc>
              <a:spcBef>
                <a:spcPts val="0"/>
              </a:spcBef>
              <a:spcAft>
                <a:spcPts val="150"/>
              </a:spcAft>
              <a:buFont typeface="Arial" panose="020B0604020202020204" pitchFamily="34" charset="0"/>
              <a:buChar char="​"/>
              <a:defRPr sz="1125">
                <a:solidFill>
                  <a:schemeClr val="tx1"/>
                </a:solidFill>
                <a:latin typeface="+mn-lt"/>
              </a:defRPr>
            </a:lvl3pPr>
            <a:lvl4pPr marL="0" indent="0">
              <a:lnSpc>
                <a:spcPct val="95000"/>
              </a:lnSpc>
              <a:spcBef>
                <a:spcPts val="0"/>
              </a:spcBef>
              <a:spcAft>
                <a:spcPts val="150"/>
              </a:spcAft>
              <a:buFont typeface="Arial" panose="020B0604020202020204" pitchFamily="34" charset="0"/>
              <a:buChar char="​"/>
              <a:defRPr sz="1125">
                <a:solidFill>
                  <a:schemeClr val="tx1"/>
                </a:solidFill>
                <a:latin typeface="+mn-lt"/>
              </a:defRPr>
            </a:lvl4pPr>
            <a:lvl5pPr marL="0" indent="0">
              <a:lnSpc>
                <a:spcPct val="95000"/>
              </a:lnSpc>
              <a:spcBef>
                <a:spcPts val="0"/>
              </a:spcBef>
              <a:spcAft>
                <a:spcPts val="150"/>
              </a:spcAft>
              <a:buFont typeface="Arial" panose="020B0604020202020204" pitchFamily="34" charset="0"/>
              <a:buChar char="​"/>
              <a:defRPr sz="1125">
                <a:solidFill>
                  <a:schemeClr val="tx1"/>
                </a:solidFill>
                <a:latin typeface="+mn-lt"/>
              </a:defRPr>
            </a:lvl5pPr>
            <a:lvl6pPr marL="0" indent="0">
              <a:lnSpc>
                <a:spcPct val="95000"/>
              </a:lnSpc>
              <a:spcAft>
                <a:spcPts val="150"/>
              </a:spcAft>
              <a:buNone/>
              <a:defRPr sz="1130"/>
            </a:lvl6pPr>
            <a:lvl7pPr marL="0" indent="0">
              <a:lnSpc>
                <a:spcPct val="95000"/>
              </a:lnSpc>
              <a:spcAft>
                <a:spcPts val="150"/>
              </a:spcAft>
              <a:buNone/>
              <a:defRPr sz="1130"/>
            </a:lvl7pPr>
            <a:lvl8pPr marL="0" indent="0">
              <a:lnSpc>
                <a:spcPct val="95000"/>
              </a:lnSpc>
              <a:spcAft>
                <a:spcPts val="150"/>
              </a:spcAft>
              <a:buNone/>
              <a:defRPr sz="1130"/>
            </a:lvl8pPr>
            <a:lvl9pPr marL="0" indent="0">
              <a:lnSpc>
                <a:spcPct val="95000"/>
              </a:lnSpc>
              <a:spcAft>
                <a:spcPts val="150"/>
              </a:spcAft>
              <a:buNone/>
              <a:defRPr sz="1130"/>
            </a:lvl9pPr>
          </a:lstStyle>
          <a:p>
            <a:pPr lvl="0"/>
            <a:r>
              <a:rPr lang="en-US"/>
              <a:t>Click To Edit Master Text Styles</a:t>
            </a:r>
          </a:p>
          <a:p>
            <a:pPr lvl="1"/>
            <a:r>
              <a:rPr lang="en-US"/>
              <a:t>Second level</a:t>
            </a:r>
          </a:p>
          <a:p>
            <a:pPr lvl="2"/>
            <a:r>
              <a:rPr lang="en-US"/>
              <a:t>Third level</a:t>
            </a:r>
          </a:p>
        </p:txBody>
      </p:sp>
      <p:sp>
        <p:nvSpPr>
          <p:cNvPr id="7" name="Freeform 6">
            <a:extLst>
              <a:ext uri="{FF2B5EF4-FFF2-40B4-BE49-F238E27FC236}">
                <a16:creationId xmlns:a16="http://schemas.microsoft.com/office/drawing/2014/main" id="{F2DC9D54-DF4A-4777-9985-0E7D7DADEF76}"/>
              </a:ext>
            </a:extLst>
          </p:cNvPr>
          <p:cNvSpPr>
            <a:spLocks/>
          </p:cNvSpPr>
          <p:nvPr userDrawn="1"/>
        </p:nvSpPr>
        <p:spPr bwMode="auto">
          <a:xfrm>
            <a:off x="913695" y="4302313"/>
            <a:ext cx="10366866"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sz="1013"/>
          </a:p>
        </p:txBody>
      </p:sp>
    </p:spTree>
    <p:extLst>
      <p:ext uri="{BB962C8B-B14F-4D97-AF65-F5344CB8AC3E}">
        <p14:creationId xmlns:p14="http://schemas.microsoft.com/office/powerpoint/2010/main" val="110312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50"/>
                                        <p:tgtEl>
                                          <p:spTgt spid="7"/>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A61F-23A3-45FC-8698-A783115A6B1E}"/>
              </a:ext>
            </a:extLst>
          </p:cNvPr>
          <p:cNvSpPr>
            <a:spLocks noGrp="1"/>
          </p:cNvSpPr>
          <p:nvPr>
            <p:ph type="title"/>
          </p:nvPr>
        </p:nvSpPr>
        <p:spPr>
          <a:xfrm>
            <a:off x="527053" y="548223"/>
            <a:ext cx="11137899" cy="34254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DA72E4-6E4E-481F-8F22-310BB87CB3D2}"/>
              </a:ext>
            </a:extLst>
          </p:cNvPr>
          <p:cNvSpPr>
            <a:spLocks noGrp="1"/>
          </p:cNvSpPr>
          <p:nvPr>
            <p:ph idx="1"/>
          </p:nvPr>
        </p:nvSpPr>
        <p:spPr>
          <a:xfrm>
            <a:off x="527052" y="1701800"/>
            <a:ext cx="7970120" cy="4607984"/>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11C23D-D970-4458-A930-8A28F8FB46FC}"/>
              </a:ext>
            </a:extLst>
          </p:cNvPr>
          <p:cNvSpPr>
            <a:spLocks noGrp="1"/>
          </p:cNvSpPr>
          <p:nvPr>
            <p:ph type="dt" sz="half" idx="10"/>
          </p:nvPr>
        </p:nvSpPr>
        <p:spPr/>
        <p:txBody>
          <a:bodyPr/>
          <a:lstStyle/>
          <a:p>
            <a:pPr defTabSz="914350"/>
            <a:fld id="{F15861F8-D5D7-4641-80EF-E7493704921C}" type="datetime4">
              <a:rPr lang="en-GB" smtClean="0">
                <a:solidFill>
                  <a:prstClr val="black"/>
                </a:solidFill>
              </a:rPr>
              <a:pPr defTabSz="914350"/>
              <a:t>04 February 2021</a:t>
            </a:fld>
            <a:endParaRPr lang="en-GB">
              <a:solidFill>
                <a:prstClr val="black"/>
              </a:solidFill>
            </a:endParaRPr>
          </a:p>
        </p:txBody>
      </p:sp>
      <p:sp>
        <p:nvSpPr>
          <p:cNvPr id="8" name="Footer Placeholder 7">
            <a:extLst>
              <a:ext uri="{FF2B5EF4-FFF2-40B4-BE49-F238E27FC236}">
                <a16:creationId xmlns:a16="http://schemas.microsoft.com/office/drawing/2014/main" id="{0FA300C1-725D-4E7B-83A9-ABA1690B1BD9}"/>
              </a:ext>
            </a:extLst>
          </p:cNvPr>
          <p:cNvSpPr>
            <a:spLocks noGrp="1"/>
          </p:cNvSpPr>
          <p:nvPr>
            <p:ph type="ftr" sz="quarter" idx="11"/>
          </p:nvPr>
        </p:nvSpPr>
        <p:spPr/>
        <p:txBody>
          <a:bodyPr/>
          <a:lstStyle/>
          <a:p>
            <a:pPr defTabSz="914350"/>
            <a:r>
              <a:rPr lang="en-GB">
                <a:solidFill>
                  <a:prstClr val="black"/>
                </a:solidFill>
              </a:rPr>
              <a:t>Mott MacDonald | Presentation</a:t>
            </a:r>
          </a:p>
        </p:txBody>
      </p:sp>
      <p:sp>
        <p:nvSpPr>
          <p:cNvPr id="9" name="Slide Number Placeholder 8">
            <a:extLst>
              <a:ext uri="{FF2B5EF4-FFF2-40B4-BE49-F238E27FC236}">
                <a16:creationId xmlns:a16="http://schemas.microsoft.com/office/drawing/2014/main" id="{D332D015-0253-46EF-BE60-4CE17CE3DA76}"/>
              </a:ext>
            </a:extLst>
          </p:cNvPr>
          <p:cNvSpPr>
            <a:spLocks noGrp="1"/>
          </p:cNvSpPr>
          <p:nvPr>
            <p:ph type="sldNum" sz="quarter" idx="12"/>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5" name="Text Placeholder 4">
            <a:extLst>
              <a:ext uri="{FF2B5EF4-FFF2-40B4-BE49-F238E27FC236}">
                <a16:creationId xmlns:a16="http://schemas.microsoft.com/office/drawing/2014/main" id="{41915CF8-8469-4020-B594-45F5287FA096}"/>
              </a:ext>
            </a:extLst>
          </p:cNvPr>
          <p:cNvSpPr>
            <a:spLocks noGrp="1"/>
          </p:cNvSpPr>
          <p:nvPr>
            <p:ph type="body" sz="quarter" idx="14" hasCustomPrompt="1"/>
          </p:nvPr>
        </p:nvSpPr>
        <p:spPr>
          <a:xfrm>
            <a:off x="527054" y="1041402"/>
            <a:ext cx="11137900" cy="306917"/>
          </a:xfrm>
        </p:spPr>
        <p:txBody>
          <a:bodyPr>
            <a:noAutofit/>
          </a:bodyPr>
          <a:lstStyle>
            <a:lvl1pPr marL="0" indent="0">
              <a:lnSpc>
                <a:spcPct val="100000"/>
              </a:lnSpc>
              <a:spcBef>
                <a:spcPts val="0"/>
              </a:spcBef>
              <a:buFont typeface="Arial" panose="020B0604020202020204" pitchFamily="34" charset="0"/>
              <a:buNone/>
              <a:defRPr sz="1600">
                <a:solidFill>
                  <a:schemeClr val="tx2"/>
                </a:solidFill>
              </a:defRPr>
            </a:lvl1pPr>
            <a:lvl2pPr marL="0" indent="0">
              <a:lnSpc>
                <a:spcPct val="100000"/>
              </a:lnSpc>
              <a:spcBef>
                <a:spcPts val="0"/>
              </a:spcBef>
              <a:buFont typeface="Arial" panose="020B0604020202020204" pitchFamily="34" charset="0"/>
              <a:buNone/>
              <a:defRPr sz="1600">
                <a:solidFill>
                  <a:schemeClr val="accent1"/>
                </a:solidFill>
              </a:defRPr>
            </a:lvl2pPr>
            <a:lvl3pPr marL="0" indent="0">
              <a:lnSpc>
                <a:spcPct val="100000"/>
              </a:lnSpc>
              <a:spcBef>
                <a:spcPts val="0"/>
              </a:spcBef>
              <a:buFont typeface="Arial" panose="020B0604020202020204" pitchFamily="34" charset="0"/>
              <a:buNone/>
              <a:defRPr sz="1600">
                <a:solidFill>
                  <a:schemeClr val="accent1"/>
                </a:solidFill>
              </a:defRPr>
            </a:lvl3pPr>
            <a:lvl4pPr marL="0" indent="0">
              <a:lnSpc>
                <a:spcPct val="100000"/>
              </a:lnSpc>
              <a:spcBef>
                <a:spcPts val="0"/>
              </a:spcBef>
              <a:buFont typeface="Arial" panose="020B0604020202020204" pitchFamily="34" charset="0"/>
              <a:buNone/>
              <a:defRPr sz="1600">
                <a:solidFill>
                  <a:schemeClr val="accent1"/>
                </a:solidFill>
              </a:defRPr>
            </a:lvl4pPr>
            <a:lvl5pPr marL="0" indent="0">
              <a:lnSpc>
                <a:spcPct val="100000"/>
              </a:lnSpc>
              <a:spcBef>
                <a:spcPts val="0"/>
              </a:spcBef>
              <a:buFont typeface="Arial" panose="020B0604020202020204" pitchFamily="34" charset="0"/>
              <a:buNone/>
              <a:defRPr sz="1600">
                <a:solidFill>
                  <a:schemeClr val="accent1"/>
                </a:solidFill>
              </a:defRPr>
            </a:lvl5pPr>
          </a:lstStyle>
          <a:p>
            <a:pPr lvl="0"/>
            <a:r>
              <a:rPr lang="en-US"/>
              <a:t>Click to edit subtitle style – 1 line only</a:t>
            </a:r>
          </a:p>
        </p:txBody>
      </p:sp>
    </p:spTree>
    <p:extLst>
      <p:ext uri="{BB962C8B-B14F-4D97-AF65-F5344CB8AC3E}">
        <p14:creationId xmlns:p14="http://schemas.microsoft.com/office/powerpoint/2010/main" val="177282249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14FE0-B3E7-4682-B9DC-0D12E0766C14}"/>
              </a:ext>
            </a:extLst>
          </p:cNvPr>
          <p:cNvSpPr>
            <a:spLocks noGrp="1"/>
          </p:cNvSpPr>
          <p:nvPr>
            <p:ph sz="half" idx="1"/>
          </p:nvPr>
        </p:nvSpPr>
        <p:spPr>
          <a:xfrm>
            <a:off x="527053" y="1701800"/>
            <a:ext cx="5473699" cy="4607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BEB78E44-C4C7-4732-A1CA-032BDFA2A3A7}"/>
              </a:ext>
            </a:extLst>
          </p:cNvPr>
          <p:cNvSpPr>
            <a:spLocks noGrp="1"/>
          </p:cNvSpPr>
          <p:nvPr>
            <p:ph type="dt" sz="half" idx="10"/>
          </p:nvPr>
        </p:nvSpPr>
        <p:spPr/>
        <p:txBody>
          <a:bodyPr/>
          <a:lstStyle/>
          <a:p>
            <a:pPr defTabSz="914350"/>
            <a:fld id="{7656F789-A0FF-42CC-8803-532DF1057CEA}" type="datetime4">
              <a:rPr lang="en-GB" smtClean="0">
                <a:solidFill>
                  <a:prstClr val="black"/>
                </a:solidFill>
              </a:rPr>
              <a:pPr defTabSz="914350"/>
              <a:t>04 February 2021</a:t>
            </a:fld>
            <a:endParaRPr lang="en-GB">
              <a:solidFill>
                <a:prstClr val="black"/>
              </a:solidFill>
            </a:endParaRPr>
          </a:p>
        </p:txBody>
      </p:sp>
      <p:sp>
        <p:nvSpPr>
          <p:cNvPr id="9" name="Footer Placeholder 8">
            <a:extLst>
              <a:ext uri="{FF2B5EF4-FFF2-40B4-BE49-F238E27FC236}">
                <a16:creationId xmlns:a16="http://schemas.microsoft.com/office/drawing/2014/main" id="{CF68F552-338D-4931-A7BB-6F62CB116277}"/>
              </a:ext>
            </a:extLst>
          </p:cNvPr>
          <p:cNvSpPr>
            <a:spLocks noGrp="1"/>
          </p:cNvSpPr>
          <p:nvPr>
            <p:ph type="ftr" sz="quarter" idx="11"/>
          </p:nvPr>
        </p:nvSpPr>
        <p:spPr/>
        <p:txBody>
          <a:bodyPr/>
          <a:lstStyle/>
          <a:p>
            <a:pPr defTabSz="914350"/>
            <a:r>
              <a:rPr lang="en-GB">
                <a:solidFill>
                  <a:prstClr val="black"/>
                </a:solidFill>
              </a:rPr>
              <a:t>Mott MacDonald | Presentation</a:t>
            </a:r>
          </a:p>
        </p:txBody>
      </p:sp>
      <p:sp>
        <p:nvSpPr>
          <p:cNvPr id="10" name="Slide Number Placeholder 9">
            <a:extLst>
              <a:ext uri="{FF2B5EF4-FFF2-40B4-BE49-F238E27FC236}">
                <a16:creationId xmlns:a16="http://schemas.microsoft.com/office/drawing/2014/main" id="{5C160CE1-83F2-4F27-BAF1-0931D7D46EA3}"/>
              </a:ext>
            </a:extLst>
          </p:cNvPr>
          <p:cNvSpPr>
            <a:spLocks noGrp="1"/>
          </p:cNvSpPr>
          <p:nvPr>
            <p:ph type="sldNum" sz="quarter" idx="12"/>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5" name="Title 4">
            <a:extLst>
              <a:ext uri="{FF2B5EF4-FFF2-40B4-BE49-F238E27FC236}">
                <a16:creationId xmlns:a16="http://schemas.microsoft.com/office/drawing/2014/main" id="{1C361B82-F8A2-466B-A96E-7F3CC0273BA6}"/>
              </a:ext>
            </a:extLst>
          </p:cNvPr>
          <p:cNvSpPr>
            <a:spLocks noGrp="1"/>
          </p:cNvSpPr>
          <p:nvPr>
            <p:ph type="title"/>
          </p:nvPr>
        </p:nvSpPr>
        <p:spPr/>
        <p:txBody>
          <a:bodyPr/>
          <a:lstStyle/>
          <a:p>
            <a:r>
              <a:rPr lang="en-US"/>
              <a:t>Click to edit Master title style</a:t>
            </a:r>
            <a:endParaRPr lang="en-GB"/>
          </a:p>
        </p:txBody>
      </p:sp>
      <p:sp>
        <p:nvSpPr>
          <p:cNvPr id="11" name="Text Placeholder 4">
            <a:extLst>
              <a:ext uri="{FF2B5EF4-FFF2-40B4-BE49-F238E27FC236}">
                <a16:creationId xmlns:a16="http://schemas.microsoft.com/office/drawing/2014/main" id="{7DB15274-1F4E-405A-9B42-7E970F4132AF}"/>
              </a:ext>
            </a:extLst>
          </p:cNvPr>
          <p:cNvSpPr>
            <a:spLocks noGrp="1"/>
          </p:cNvSpPr>
          <p:nvPr>
            <p:ph type="body" sz="quarter" idx="14" hasCustomPrompt="1"/>
          </p:nvPr>
        </p:nvSpPr>
        <p:spPr>
          <a:xfrm>
            <a:off x="527054" y="1041402"/>
            <a:ext cx="11137900" cy="306917"/>
          </a:xfrm>
        </p:spPr>
        <p:txBody>
          <a:bodyPr>
            <a:noAutofit/>
          </a:bodyPr>
          <a:lstStyle>
            <a:lvl1pPr marL="0" indent="0">
              <a:lnSpc>
                <a:spcPct val="100000"/>
              </a:lnSpc>
              <a:spcBef>
                <a:spcPts val="0"/>
              </a:spcBef>
              <a:buFont typeface="Arial" panose="020B0604020202020204" pitchFamily="34" charset="0"/>
              <a:buNone/>
              <a:defRPr sz="1600">
                <a:solidFill>
                  <a:schemeClr val="tx2"/>
                </a:solidFill>
              </a:defRPr>
            </a:lvl1pPr>
            <a:lvl2pPr marL="0" indent="0">
              <a:lnSpc>
                <a:spcPct val="100000"/>
              </a:lnSpc>
              <a:spcBef>
                <a:spcPts val="0"/>
              </a:spcBef>
              <a:buFont typeface="Arial" panose="020B0604020202020204" pitchFamily="34" charset="0"/>
              <a:buNone/>
              <a:defRPr sz="1600">
                <a:solidFill>
                  <a:schemeClr val="accent1"/>
                </a:solidFill>
              </a:defRPr>
            </a:lvl2pPr>
            <a:lvl3pPr marL="0" indent="0">
              <a:lnSpc>
                <a:spcPct val="100000"/>
              </a:lnSpc>
              <a:spcBef>
                <a:spcPts val="0"/>
              </a:spcBef>
              <a:buFont typeface="Arial" panose="020B0604020202020204" pitchFamily="34" charset="0"/>
              <a:buNone/>
              <a:defRPr sz="1600">
                <a:solidFill>
                  <a:schemeClr val="accent1"/>
                </a:solidFill>
              </a:defRPr>
            </a:lvl3pPr>
            <a:lvl4pPr marL="0" indent="0">
              <a:lnSpc>
                <a:spcPct val="100000"/>
              </a:lnSpc>
              <a:spcBef>
                <a:spcPts val="0"/>
              </a:spcBef>
              <a:buFont typeface="Arial" panose="020B0604020202020204" pitchFamily="34" charset="0"/>
              <a:buNone/>
              <a:defRPr sz="1600">
                <a:solidFill>
                  <a:schemeClr val="accent1"/>
                </a:solidFill>
              </a:defRPr>
            </a:lvl4pPr>
            <a:lvl5pPr marL="0" indent="0">
              <a:lnSpc>
                <a:spcPct val="100000"/>
              </a:lnSpc>
              <a:spcBef>
                <a:spcPts val="0"/>
              </a:spcBef>
              <a:buFont typeface="Arial" panose="020B0604020202020204" pitchFamily="34" charset="0"/>
              <a:buNone/>
              <a:defRPr sz="1600">
                <a:solidFill>
                  <a:schemeClr val="accent1"/>
                </a:solidFill>
              </a:defRPr>
            </a:lvl5pPr>
          </a:lstStyle>
          <a:p>
            <a:pPr lvl="0"/>
            <a:r>
              <a:rPr lang="en-US"/>
              <a:t>Click to edit subtitle style – 1 line only</a:t>
            </a:r>
          </a:p>
        </p:txBody>
      </p:sp>
      <p:sp>
        <p:nvSpPr>
          <p:cNvPr id="12" name="Content Placeholder 37">
            <a:extLst>
              <a:ext uri="{FF2B5EF4-FFF2-40B4-BE49-F238E27FC236}">
                <a16:creationId xmlns:a16="http://schemas.microsoft.com/office/drawing/2014/main" id="{41536EE2-CCE9-4AAC-A61C-47879FF182D1}"/>
              </a:ext>
            </a:extLst>
          </p:cNvPr>
          <p:cNvSpPr>
            <a:spLocks noGrp="1"/>
          </p:cNvSpPr>
          <p:nvPr>
            <p:ph sz="quarter" idx="17"/>
          </p:nvPr>
        </p:nvSpPr>
        <p:spPr>
          <a:xfrm>
            <a:off x="6670568" y="1701800"/>
            <a:ext cx="4994386" cy="4607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61754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0E1D-3AE3-40FC-B3F5-208018C025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2555E6-3353-4F76-A8E4-C8431BEC8057}"/>
              </a:ext>
            </a:extLst>
          </p:cNvPr>
          <p:cNvSpPr>
            <a:spLocks noGrp="1"/>
          </p:cNvSpPr>
          <p:nvPr>
            <p:ph type="dt" sz="half" idx="25"/>
          </p:nvPr>
        </p:nvSpPr>
        <p:spPr/>
        <p:txBody>
          <a:bodyPr/>
          <a:lstStyle/>
          <a:p>
            <a:pPr defTabSz="914350"/>
            <a:fld id="{BE6ED71A-D109-46F8-8DE7-A32269202E2A}" type="datetime4">
              <a:rPr lang="en-GB" smtClean="0">
                <a:solidFill>
                  <a:prstClr val="black"/>
                </a:solidFill>
              </a:rPr>
              <a:pPr defTabSz="914350"/>
              <a:t>04 February 2021</a:t>
            </a:fld>
            <a:endParaRPr lang="en-GB">
              <a:solidFill>
                <a:prstClr val="black"/>
              </a:solidFill>
            </a:endParaRPr>
          </a:p>
        </p:txBody>
      </p:sp>
      <p:sp>
        <p:nvSpPr>
          <p:cNvPr id="4" name="Footer Placeholder 3">
            <a:extLst>
              <a:ext uri="{FF2B5EF4-FFF2-40B4-BE49-F238E27FC236}">
                <a16:creationId xmlns:a16="http://schemas.microsoft.com/office/drawing/2014/main" id="{60B3AB02-583D-46C9-A3C6-9196B20388F5}"/>
              </a:ext>
            </a:extLst>
          </p:cNvPr>
          <p:cNvSpPr>
            <a:spLocks noGrp="1"/>
          </p:cNvSpPr>
          <p:nvPr>
            <p:ph type="ftr" sz="quarter" idx="26"/>
          </p:nvPr>
        </p:nvSpPr>
        <p:spPr/>
        <p:txBody>
          <a:bodyPr/>
          <a:lstStyle/>
          <a:p>
            <a:pPr defTabSz="914350"/>
            <a:r>
              <a:rPr lang="en-GB">
                <a:solidFill>
                  <a:prstClr val="black"/>
                </a:solidFill>
              </a:rPr>
              <a:t>Mott MacDonald | Presentation</a:t>
            </a:r>
          </a:p>
        </p:txBody>
      </p:sp>
      <p:sp>
        <p:nvSpPr>
          <p:cNvPr id="5" name="Slide Number Placeholder 4">
            <a:extLst>
              <a:ext uri="{FF2B5EF4-FFF2-40B4-BE49-F238E27FC236}">
                <a16:creationId xmlns:a16="http://schemas.microsoft.com/office/drawing/2014/main" id="{51124CD6-9707-4226-822C-B29B42A1F1BE}"/>
              </a:ext>
            </a:extLst>
          </p:cNvPr>
          <p:cNvSpPr>
            <a:spLocks noGrp="1"/>
          </p:cNvSpPr>
          <p:nvPr>
            <p:ph type="sldNum" sz="quarter" idx="27"/>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20" name="Text Placeholder 4">
            <a:extLst>
              <a:ext uri="{FF2B5EF4-FFF2-40B4-BE49-F238E27FC236}">
                <a16:creationId xmlns:a16="http://schemas.microsoft.com/office/drawing/2014/main" id="{97BB6D24-94BF-419A-84F9-4B1E5DE192D7}"/>
              </a:ext>
            </a:extLst>
          </p:cNvPr>
          <p:cNvSpPr>
            <a:spLocks noGrp="1"/>
          </p:cNvSpPr>
          <p:nvPr>
            <p:ph type="body" sz="quarter" idx="14" hasCustomPrompt="1"/>
          </p:nvPr>
        </p:nvSpPr>
        <p:spPr>
          <a:xfrm>
            <a:off x="527054" y="1041402"/>
            <a:ext cx="11137900" cy="306917"/>
          </a:xfrm>
        </p:spPr>
        <p:txBody>
          <a:bodyPr>
            <a:noAutofit/>
          </a:bodyPr>
          <a:lstStyle>
            <a:lvl1pPr marL="0" indent="0">
              <a:lnSpc>
                <a:spcPct val="100000"/>
              </a:lnSpc>
              <a:spcBef>
                <a:spcPts val="0"/>
              </a:spcBef>
              <a:buFont typeface="Arial" panose="020B0604020202020204" pitchFamily="34" charset="0"/>
              <a:buNone/>
              <a:defRPr sz="1600">
                <a:solidFill>
                  <a:schemeClr val="tx2"/>
                </a:solidFill>
              </a:defRPr>
            </a:lvl1pPr>
            <a:lvl2pPr marL="0" indent="0">
              <a:lnSpc>
                <a:spcPct val="100000"/>
              </a:lnSpc>
              <a:spcBef>
                <a:spcPts val="0"/>
              </a:spcBef>
              <a:buFont typeface="Arial" panose="020B0604020202020204" pitchFamily="34" charset="0"/>
              <a:buNone/>
              <a:defRPr sz="1600">
                <a:solidFill>
                  <a:schemeClr val="accent1"/>
                </a:solidFill>
              </a:defRPr>
            </a:lvl2pPr>
            <a:lvl3pPr marL="0" indent="0">
              <a:lnSpc>
                <a:spcPct val="100000"/>
              </a:lnSpc>
              <a:spcBef>
                <a:spcPts val="0"/>
              </a:spcBef>
              <a:buFont typeface="Arial" panose="020B0604020202020204" pitchFamily="34" charset="0"/>
              <a:buNone/>
              <a:defRPr sz="1600">
                <a:solidFill>
                  <a:schemeClr val="accent1"/>
                </a:solidFill>
              </a:defRPr>
            </a:lvl3pPr>
            <a:lvl4pPr marL="0" indent="0">
              <a:lnSpc>
                <a:spcPct val="100000"/>
              </a:lnSpc>
              <a:spcBef>
                <a:spcPts val="0"/>
              </a:spcBef>
              <a:buFont typeface="Arial" panose="020B0604020202020204" pitchFamily="34" charset="0"/>
              <a:buNone/>
              <a:defRPr sz="1600">
                <a:solidFill>
                  <a:schemeClr val="accent1"/>
                </a:solidFill>
              </a:defRPr>
            </a:lvl4pPr>
            <a:lvl5pPr marL="0" indent="0">
              <a:lnSpc>
                <a:spcPct val="100000"/>
              </a:lnSpc>
              <a:spcBef>
                <a:spcPts val="0"/>
              </a:spcBef>
              <a:buFont typeface="Arial" panose="020B0604020202020204" pitchFamily="34" charset="0"/>
              <a:buNone/>
              <a:defRPr sz="1600">
                <a:solidFill>
                  <a:schemeClr val="accent1"/>
                </a:solidFill>
              </a:defRPr>
            </a:lvl5pPr>
          </a:lstStyle>
          <a:p>
            <a:pPr lvl="0"/>
            <a:r>
              <a:rPr lang="en-US"/>
              <a:t>Click to edit subtitle style – 1 line only</a:t>
            </a:r>
          </a:p>
        </p:txBody>
      </p:sp>
      <p:sp>
        <p:nvSpPr>
          <p:cNvPr id="7" name="Text Placeholder 6">
            <a:extLst>
              <a:ext uri="{FF2B5EF4-FFF2-40B4-BE49-F238E27FC236}">
                <a16:creationId xmlns:a16="http://schemas.microsoft.com/office/drawing/2014/main" id="{A4C53E0D-5D95-44B5-86FF-228208E79E44}"/>
              </a:ext>
            </a:extLst>
          </p:cNvPr>
          <p:cNvSpPr>
            <a:spLocks noGrp="1"/>
          </p:cNvSpPr>
          <p:nvPr>
            <p:ph type="body" sz="quarter" idx="30"/>
          </p:nvPr>
        </p:nvSpPr>
        <p:spPr>
          <a:xfrm>
            <a:off x="526526" y="1701800"/>
            <a:ext cx="2555341" cy="4278559"/>
          </a:xfrm>
        </p:spPr>
        <p:txBody>
          <a:bodyPr>
            <a:noAutofit/>
          </a:bodyPr>
          <a:lstStyle>
            <a:lvl1pPr marL="0" indent="0">
              <a:spcBef>
                <a:spcPts val="1000"/>
              </a:spcBef>
              <a:spcAft>
                <a:spcPts val="1000"/>
              </a:spcAft>
              <a:buFont typeface="Arial" panose="020B0604020202020204" pitchFamily="34" charset="0"/>
              <a:buNone/>
              <a:defRPr sz="1600" b="1">
                <a:solidFill>
                  <a:schemeClr val="accent1"/>
                </a:solidFill>
              </a:defRPr>
            </a:lvl1pPr>
            <a:lvl2pPr marL="0" indent="0">
              <a:spcBef>
                <a:spcPts val="0"/>
              </a:spcBef>
              <a:spcAft>
                <a:spcPts val="600"/>
              </a:spcAft>
              <a:buFont typeface="Arial" panose="020B0604020202020204" pitchFamily="34" charset="0"/>
              <a:buNone/>
              <a:defRPr sz="1400">
                <a:solidFill>
                  <a:schemeClr val="tx1"/>
                </a:solidFill>
              </a:defRPr>
            </a:lvl2pPr>
            <a:lvl3pPr marL="0" indent="0">
              <a:spcBef>
                <a:spcPts val="0"/>
              </a:spcBef>
              <a:spcAft>
                <a:spcPts val="600"/>
              </a:spcAft>
              <a:buNone/>
              <a:defRPr sz="1400">
                <a:solidFill>
                  <a:schemeClr val="accent1"/>
                </a:solidFill>
              </a:defRPr>
            </a:lvl3pPr>
            <a:lvl4pPr marL="0" indent="0">
              <a:spcBef>
                <a:spcPts val="0"/>
              </a:spcBef>
              <a:spcAft>
                <a:spcPts val="600"/>
              </a:spcAft>
              <a:buNone/>
              <a:defRPr sz="1400"/>
            </a:lvl4pPr>
            <a:lvl5pPr marL="0" indent="0">
              <a:spcBef>
                <a:spcPts val="0"/>
              </a:spcBef>
              <a:spcAft>
                <a:spcPts val="600"/>
              </a:spcAft>
              <a:buNone/>
              <a:defRPr sz="1400"/>
            </a:lvl5pPr>
            <a:lvl6pPr marL="0" indent="0">
              <a:spcBef>
                <a:spcPts val="0"/>
              </a:spcBef>
              <a:spcAft>
                <a:spcPts val="600"/>
              </a:spcAft>
              <a:buNone/>
              <a:defRPr sz="1400"/>
            </a:lvl6pPr>
            <a:lvl7pPr marL="0" indent="0">
              <a:spcBef>
                <a:spcPts val="0"/>
              </a:spcBef>
              <a:spcAft>
                <a:spcPts val="600"/>
              </a:spcAft>
              <a:buNone/>
              <a:defRPr sz="1400"/>
            </a:lvl7pPr>
            <a:lvl8pPr marL="0" indent="0">
              <a:spcBef>
                <a:spcPts val="0"/>
              </a:spcBef>
              <a:spcAft>
                <a:spcPts val="600"/>
              </a:spcAft>
              <a:buNone/>
              <a:defRPr sz="1400"/>
            </a:lvl8pPr>
            <a:lvl9pPr marL="0" indent="0">
              <a:spcBef>
                <a:spcPts val="0"/>
              </a:spcBef>
              <a:spcAft>
                <a:spcPts val="600"/>
              </a:spcAft>
              <a:buNone/>
              <a:defRPr sz="1400"/>
            </a:lvl9pPr>
          </a:lstStyle>
          <a:p>
            <a:pPr lvl="0"/>
            <a:r>
              <a:rPr lang="en-US"/>
              <a:t>Edit Master text styles</a:t>
            </a:r>
          </a:p>
          <a:p>
            <a:pPr lvl="1"/>
            <a:r>
              <a:rPr lang="en-US"/>
              <a:t>Second level</a:t>
            </a:r>
          </a:p>
        </p:txBody>
      </p:sp>
      <p:sp>
        <p:nvSpPr>
          <p:cNvPr id="42" name="Text Placeholder 6">
            <a:extLst>
              <a:ext uri="{FF2B5EF4-FFF2-40B4-BE49-F238E27FC236}">
                <a16:creationId xmlns:a16="http://schemas.microsoft.com/office/drawing/2014/main" id="{DD18F293-5362-45E5-94E0-65C0707963A2}"/>
              </a:ext>
            </a:extLst>
          </p:cNvPr>
          <p:cNvSpPr>
            <a:spLocks noGrp="1"/>
          </p:cNvSpPr>
          <p:nvPr>
            <p:ph type="body" sz="quarter" idx="31"/>
          </p:nvPr>
        </p:nvSpPr>
        <p:spPr>
          <a:xfrm>
            <a:off x="3387555" y="1701800"/>
            <a:ext cx="2555341" cy="4278559"/>
          </a:xfrm>
        </p:spPr>
        <p:txBody>
          <a:bodyPr>
            <a:noAutofit/>
          </a:bodyPr>
          <a:lstStyle>
            <a:lvl1pPr marL="0" indent="0">
              <a:spcBef>
                <a:spcPts val="1000"/>
              </a:spcBef>
              <a:spcAft>
                <a:spcPts val="1000"/>
              </a:spcAft>
              <a:buFont typeface="Arial" panose="020B0604020202020204" pitchFamily="34" charset="0"/>
              <a:buNone/>
              <a:defRPr sz="1600" b="1">
                <a:solidFill>
                  <a:schemeClr val="accent1"/>
                </a:solidFill>
              </a:defRPr>
            </a:lvl1pPr>
            <a:lvl2pPr marL="0" indent="0">
              <a:spcBef>
                <a:spcPts val="0"/>
              </a:spcBef>
              <a:spcAft>
                <a:spcPts val="600"/>
              </a:spcAft>
              <a:buFont typeface="Arial" panose="020B0604020202020204" pitchFamily="34" charset="0"/>
              <a:buNone/>
              <a:defRPr sz="1400">
                <a:solidFill>
                  <a:schemeClr val="tx1"/>
                </a:solidFill>
              </a:defRPr>
            </a:lvl2pPr>
            <a:lvl3pPr marL="0" indent="0">
              <a:spcBef>
                <a:spcPts val="0"/>
              </a:spcBef>
              <a:spcAft>
                <a:spcPts val="600"/>
              </a:spcAft>
              <a:buNone/>
              <a:defRPr sz="1400">
                <a:solidFill>
                  <a:schemeClr val="accent1"/>
                </a:solidFill>
              </a:defRPr>
            </a:lvl3pPr>
            <a:lvl4pPr marL="0" indent="0">
              <a:spcBef>
                <a:spcPts val="0"/>
              </a:spcBef>
              <a:spcAft>
                <a:spcPts val="600"/>
              </a:spcAft>
              <a:buNone/>
              <a:defRPr sz="1400"/>
            </a:lvl4pPr>
            <a:lvl5pPr marL="0" indent="0">
              <a:spcBef>
                <a:spcPts val="0"/>
              </a:spcBef>
              <a:spcAft>
                <a:spcPts val="600"/>
              </a:spcAft>
              <a:buNone/>
              <a:defRPr sz="1400"/>
            </a:lvl5pPr>
            <a:lvl6pPr marL="0" indent="0">
              <a:spcBef>
                <a:spcPts val="0"/>
              </a:spcBef>
              <a:spcAft>
                <a:spcPts val="600"/>
              </a:spcAft>
              <a:buNone/>
              <a:defRPr sz="1400"/>
            </a:lvl6pPr>
            <a:lvl7pPr marL="0" indent="0">
              <a:spcBef>
                <a:spcPts val="0"/>
              </a:spcBef>
              <a:spcAft>
                <a:spcPts val="600"/>
              </a:spcAft>
              <a:buNone/>
              <a:defRPr sz="1400"/>
            </a:lvl7pPr>
            <a:lvl8pPr marL="0" indent="0">
              <a:spcBef>
                <a:spcPts val="0"/>
              </a:spcBef>
              <a:spcAft>
                <a:spcPts val="600"/>
              </a:spcAft>
              <a:buNone/>
              <a:defRPr sz="1400"/>
            </a:lvl8pPr>
            <a:lvl9pPr marL="0" indent="0">
              <a:spcBef>
                <a:spcPts val="0"/>
              </a:spcBef>
              <a:spcAft>
                <a:spcPts val="600"/>
              </a:spcAft>
              <a:buNone/>
              <a:defRPr sz="1400"/>
            </a:lvl9pPr>
          </a:lstStyle>
          <a:p>
            <a:pPr lvl="0"/>
            <a:r>
              <a:rPr lang="en-US"/>
              <a:t>Edit Master text styles</a:t>
            </a:r>
          </a:p>
          <a:p>
            <a:pPr lvl="1"/>
            <a:r>
              <a:rPr lang="en-US"/>
              <a:t>Second level</a:t>
            </a:r>
          </a:p>
        </p:txBody>
      </p:sp>
      <p:sp>
        <p:nvSpPr>
          <p:cNvPr id="43" name="Text Placeholder 6">
            <a:extLst>
              <a:ext uri="{FF2B5EF4-FFF2-40B4-BE49-F238E27FC236}">
                <a16:creationId xmlns:a16="http://schemas.microsoft.com/office/drawing/2014/main" id="{D2BBC9FF-1E35-4BF2-B70A-8767363BD8F9}"/>
              </a:ext>
            </a:extLst>
          </p:cNvPr>
          <p:cNvSpPr>
            <a:spLocks noGrp="1"/>
          </p:cNvSpPr>
          <p:nvPr>
            <p:ph type="body" sz="quarter" idx="32"/>
          </p:nvPr>
        </p:nvSpPr>
        <p:spPr>
          <a:xfrm>
            <a:off x="6248583" y="1701800"/>
            <a:ext cx="2555341" cy="4278559"/>
          </a:xfrm>
        </p:spPr>
        <p:txBody>
          <a:bodyPr>
            <a:noAutofit/>
          </a:bodyPr>
          <a:lstStyle>
            <a:lvl1pPr marL="0" indent="0">
              <a:spcBef>
                <a:spcPts val="1000"/>
              </a:spcBef>
              <a:spcAft>
                <a:spcPts val="1000"/>
              </a:spcAft>
              <a:buFont typeface="Arial" panose="020B0604020202020204" pitchFamily="34" charset="0"/>
              <a:buNone/>
              <a:defRPr sz="1600" b="1">
                <a:solidFill>
                  <a:schemeClr val="accent1"/>
                </a:solidFill>
              </a:defRPr>
            </a:lvl1pPr>
            <a:lvl2pPr marL="0" indent="0">
              <a:spcBef>
                <a:spcPts val="0"/>
              </a:spcBef>
              <a:spcAft>
                <a:spcPts val="600"/>
              </a:spcAft>
              <a:buFont typeface="Arial" panose="020B0604020202020204" pitchFamily="34" charset="0"/>
              <a:buNone/>
              <a:defRPr sz="1400">
                <a:solidFill>
                  <a:schemeClr val="tx1"/>
                </a:solidFill>
              </a:defRPr>
            </a:lvl2pPr>
            <a:lvl3pPr marL="0" indent="0">
              <a:spcBef>
                <a:spcPts val="0"/>
              </a:spcBef>
              <a:spcAft>
                <a:spcPts val="600"/>
              </a:spcAft>
              <a:buNone/>
              <a:defRPr sz="1400">
                <a:solidFill>
                  <a:schemeClr val="accent1"/>
                </a:solidFill>
              </a:defRPr>
            </a:lvl3pPr>
            <a:lvl4pPr marL="0" indent="0">
              <a:spcBef>
                <a:spcPts val="0"/>
              </a:spcBef>
              <a:spcAft>
                <a:spcPts val="600"/>
              </a:spcAft>
              <a:buNone/>
              <a:defRPr sz="1400"/>
            </a:lvl4pPr>
            <a:lvl5pPr marL="0" indent="0">
              <a:spcBef>
                <a:spcPts val="0"/>
              </a:spcBef>
              <a:spcAft>
                <a:spcPts val="600"/>
              </a:spcAft>
              <a:buNone/>
              <a:defRPr sz="1400"/>
            </a:lvl5pPr>
            <a:lvl6pPr marL="0" indent="0">
              <a:spcBef>
                <a:spcPts val="0"/>
              </a:spcBef>
              <a:spcAft>
                <a:spcPts val="600"/>
              </a:spcAft>
              <a:buNone/>
              <a:defRPr sz="1400"/>
            </a:lvl6pPr>
            <a:lvl7pPr marL="0" indent="0">
              <a:spcBef>
                <a:spcPts val="0"/>
              </a:spcBef>
              <a:spcAft>
                <a:spcPts val="600"/>
              </a:spcAft>
              <a:buNone/>
              <a:defRPr sz="1400"/>
            </a:lvl7pPr>
            <a:lvl8pPr marL="0" indent="0">
              <a:spcBef>
                <a:spcPts val="0"/>
              </a:spcBef>
              <a:spcAft>
                <a:spcPts val="600"/>
              </a:spcAft>
              <a:buNone/>
              <a:defRPr sz="1400"/>
            </a:lvl8pPr>
            <a:lvl9pPr marL="0" indent="0">
              <a:spcBef>
                <a:spcPts val="0"/>
              </a:spcBef>
              <a:spcAft>
                <a:spcPts val="600"/>
              </a:spcAft>
              <a:buNone/>
              <a:defRPr sz="1400"/>
            </a:lvl9pPr>
          </a:lstStyle>
          <a:p>
            <a:pPr lvl="0"/>
            <a:r>
              <a:rPr lang="en-US"/>
              <a:t>Edit Master text styles</a:t>
            </a:r>
          </a:p>
          <a:p>
            <a:pPr lvl="1"/>
            <a:r>
              <a:rPr lang="en-US"/>
              <a:t>Second level</a:t>
            </a:r>
          </a:p>
        </p:txBody>
      </p:sp>
      <p:sp>
        <p:nvSpPr>
          <p:cNvPr id="44" name="Text Placeholder 6">
            <a:extLst>
              <a:ext uri="{FF2B5EF4-FFF2-40B4-BE49-F238E27FC236}">
                <a16:creationId xmlns:a16="http://schemas.microsoft.com/office/drawing/2014/main" id="{ED72CB3F-B83C-4FA7-A795-967167912FEC}"/>
              </a:ext>
            </a:extLst>
          </p:cNvPr>
          <p:cNvSpPr>
            <a:spLocks noGrp="1"/>
          </p:cNvSpPr>
          <p:nvPr>
            <p:ph type="body" sz="quarter" idx="33"/>
          </p:nvPr>
        </p:nvSpPr>
        <p:spPr>
          <a:xfrm>
            <a:off x="9109612" y="1701800"/>
            <a:ext cx="2555341" cy="4278559"/>
          </a:xfrm>
        </p:spPr>
        <p:txBody>
          <a:bodyPr>
            <a:noAutofit/>
          </a:bodyPr>
          <a:lstStyle>
            <a:lvl1pPr marL="0" indent="0">
              <a:spcBef>
                <a:spcPts val="1000"/>
              </a:spcBef>
              <a:spcAft>
                <a:spcPts val="1000"/>
              </a:spcAft>
              <a:buFont typeface="Arial" panose="020B0604020202020204" pitchFamily="34" charset="0"/>
              <a:buNone/>
              <a:defRPr sz="1600" b="1">
                <a:solidFill>
                  <a:schemeClr val="accent1"/>
                </a:solidFill>
              </a:defRPr>
            </a:lvl1pPr>
            <a:lvl2pPr marL="0" indent="0">
              <a:spcBef>
                <a:spcPts val="0"/>
              </a:spcBef>
              <a:spcAft>
                <a:spcPts val="600"/>
              </a:spcAft>
              <a:buFont typeface="Arial" panose="020B0604020202020204" pitchFamily="34" charset="0"/>
              <a:buNone/>
              <a:defRPr sz="1400">
                <a:solidFill>
                  <a:schemeClr val="tx1"/>
                </a:solidFill>
              </a:defRPr>
            </a:lvl2pPr>
            <a:lvl3pPr marL="0" indent="0">
              <a:spcBef>
                <a:spcPts val="0"/>
              </a:spcBef>
              <a:spcAft>
                <a:spcPts val="600"/>
              </a:spcAft>
              <a:buNone/>
              <a:defRPr sz="1400">
                <a:solidFill>
                  <a:schemeClr val="accent1"/>
                </a:solidFill>
              </a:defRPr>
            </a:lvl3pPr>
            <a:lvl4pPr marL="0" indent="0">
              <a:spcBef>
                <a:spcPts val="0"/>
              </a:spcBef>
              <a:spcAft>
                <a:spcPts val="600"/>
              </a:spcAft>
              <a:buNone/>
              <a:defRPr sz="1400"/>
            </a:lvl4pPr>
            <a:lvl5pPr marL="0" indent="0">
              <a:spcBef>
                <a:spcPts val="0"/>
              </a:spcBef>
              <a:spcAft>
                <a:spcPts val="600"/>
              </a:spcAft>
              <a:buNone/>
              <a:defRPr sz="1400"/>
            </a:lvl5pPr>
            <a:lvl6pPr marL="0" indent="0">
              <a:spcBef>
                <a:spcPts val="0"/>
              </a:spcBef>
              <a:spcAft>
                <a:spcPts val="600"/>
              </a:spcAft>
              <a:buNone/>
              <a:defRPr sz="1400"/>
            </a:lvl6pPr>
            <a:lvl7pPr marL="0" indent="0">
              <a:spcBef>
                <a:spcPts val="0"/>
              </a:spcBef>
              <a:spcAft>
                <a:spcPts val="600"/>
              </a:spcAft>
              <a:buNone/>
              <a:defRPr sz="1400"/>
            </a:lvl7pPr>
            <a:lvl8pPr marL="0" indent="0">
              <a:spcBef>
                <a:spcPts val="0"/>
              </a:spcBef>
              <a:spcAft>
                <a:spcPts val="600"/>
              </a:spcAft>
              <a:buNone/>
              <a:defRPr sz="1400"/>
            </a:lvl8pPr>
            <a:lvl9pPr marL="0" indent="0">
              <a:spcBef>
                <a:spcPts val="0"/>
              </a:spcBef>
              <a:spcAft>
                <a:spcPts val="600"/>
              </a:spcAft>
              <a:buNone/>
              <a:defRPr sz="14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2154498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text block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04434-D2F7-42D7-9B1E-10758C6BBCFF}"/>
              </a:ext>
            </a:extLst>
          </p:cNvPr>
          <p:cNvSpPr>
            <a:spLocks noGrp="1"/>
          </p:cNvSpPr>
          <p:nvPr>
            <p:ph type="dt" sz="half" idx="28"/>
          </p:nvPr>
        </p:nvSpPr>
        <p:spPr/>
        <p:txBody>
          <a:bodyPr/>
          <a:lstStyle/>
          <a:p>
            <a:pPr defTabSz="914350"/>
            <a:fld id="{77EAB0A5-1515-481E-BAC3-2F859D8CE675}" type="datetime4">
              <a:rPr lang="en-GB" smtClean="0">
                <a:solidFill>
                  <a:prstClr val="black"/>
                </a:solidFill>
              </a:rPr>
              <a:pPr defTabSz="914350"/>
              <a:t>04 February 2021</a:t>
            </a:fld>
            <a:endParaRPr lang="en-GB">
              <a:solidFill>
                <a:prstClr val="black"/>
              </a:solidFill>
            </a:endParaRPr>
          </a:p>
        </p:txBody>
      </p:sp>
      <p:sp>
        <p:nvSpPr>
          <p:cNvPr id="4" name="Footer Placeholder 3">
            <a:extLst>
              <a:ext uri="{FF2B5EF4-FFF2-40B4-BE49-F238E27FC236}">
                <a16:creationId xmlns:a16="http://schemas.microsoft.com/office/drawing/2014/main" id="{9F6C517A-D089-4F8B-BBA2-1623A5E8CBF6}"/>
              </a:ext>
            </a:extLst>
          </p:cNvPr>
          <p:cNvSpPr>
            <a:spLocks noGrp="1"/>
          </p:cNvSpPr>
          <p:nvPr>
            <p:ph type="ftr" sz="quarter" idx="29"/>
          </p:nvPr>
        </p:nvSpPr>
        <p:spPr/>
        <p:txBody>
          <a:bodyPr/>
          <a:lstStyle/>
          <a:p>
            <a:pPr defTabSz="914350"/>
            <a:r>
              <a:rPr lang="en-GB">
                <a:solidFill>
                  <a:prstClr val="black"/>
                </a:solidFill>
              </a:rPr>
              <a:t>Mott MacDonald | Presentation</a:t>
            </a:r>
          </a:p>
        </p:txBody>
      </p:sp>
      <p:sp>
        <p:nvSpPr>
          <p:cNvPr id="5" name="Slide Number Placeholder 4">
            <a:extLst>
              <a:ext uri="{FF2B5EF4-FFF2-40B4-BE49-F238E27FC236}">
                <a16:creationId xmlns:a16="http://schemas.microsoft.com/office/drawing/2014/main" id="{A8DC04F4-90AB-402A-B79B-0C250FB9CEEE}"/>
              </a:ext>
            </a:extLst>
          </p:cNvPr>
          <p:cNvSpPr>
            <a:spLocks noGrp="1"/>
          </p:cNvSpPr>
          <p:nvPr>
            <p:ph type="sldNum" sz="quarter" idx="30"/>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6" name="Title 5">
            <a:extLst>
              <a:ext uri="{FF2B5EF4-FFF2-40B4-BE49-F238E27FC236}">
                <a16:creationId xmlns:a16="http://schemas.microsoft.com/office/drawing/2014/main" id="{39E67005-93D3-4B7A-BA5E-EF24C07DEB11}"/>
              </a:ext>
            </a:extLst>
          </p:cNvPr>
          <p:cNvSpPr>
            <a:spLocks noGrp="1"/>
          </p:cNvSpPr>
          <p:nvPr>
            <p:ph type="title"/>
          </p:nvPr>
        </p:nvSpPr>
        <p:spPr/>
        <p:txBody>
          <a:bodyPr/>
          <a:lstStyle/>
          <a:p>
            <a:r>
              <a:rPr lang="en-US"/>
              <a:t>Click to edit Master title style</a:t>
            </a:r>
            <a:endParaRPr lang="en-GB"/>
          </a:p>
        </p:txBody>
      </p:sp>
      <p:sp>
        <p:nvSpPr>
          <p:cNvPr id="17" name="Text Placeholder 4">
            <a:extLst>
              <a:ext uri="{FF2B5EF4-FFF2-40B4-BE49-F238E27FC236}">
                <a16:creationId xmlns:a16="http://schemas.microsoft.com/office/drawing/2014/main" id="{D0529C1F-4E5C-4DC4-8C50-E8AE1432D595}"/>
              </a:ext>
            </a:extLst>
          </p:cNvPr>
          <p:cNvSpPr>
            <a:spLocks noGrp="1"/>
          </p:cNvSpPr>
          <p:nvPr>
            <p:ph type="body" sz="quarter" idx="14" hasCustomPrompt="1"/>
          </p:nvPr>
        </p:nvSpPr>
        <p:spPr>
          <a:xfrm>
            <a:off x="527054" y="1041402"/>
            <a:ext cx="11137900" cy="306917"/>
          </a:xfrm>
        </p:spPr>
        <p:txBody>
          <a:bodyPr>
            <a:noAutofit/>
          </a:bodyPr>
          <a:lstStyle>
            <a:lvl1pPr marL="0" indent="0">
              <a:lnSpc>
                <a:spcPct val="100000"/>
              </a:lnSpc>
              <a:spcBef>
                <a:spcPts val="0"/>
              </a:spcBef>
              <a:buFont typeface="Arial" panose="020B0604020202020204" pitchFamily="34" charset="0"/>
              <a:buNone/>
              <a:defRPr sz="1600">
                <a:solidFill>
                  <a:schemeClr val="tx2"/>
                </a:solidFill>
              </a:defRPr>
            </a:lvl1pPr>
            <a:lvl2pPr marL="0" indent="0">
              <a:lnSpc>
                <a:spcPct val="100000"/>
              </a:lnSpc>
              <a:spcBef>
                <a:spcPts val="0"/>
              </a:spcBef>
              <a:buFont typeface="Arial" panose="020B0604020202020204" pitchFamily="34" charset="0"/>
              <a:buNone/>
              <a:defRPr sz="1600">
                <a:solidFill>
                  <a:schemeClr val="accent1"/>
                </a:solidFill>
              </a:defRPr>
            </a:lvl2pPr>
            <a:lvl3pPr marL="0" indent="0">
              <a:lnSpc>
                <a:spcPct val="100000"/>
              </a:lnSpc>
              <a:spcBef>
                <a:spcPts val="0"/>
              </a:spcBef>
              <a:buFont typeface="Arial" panose="020B0604020202020204" pitchFamily="34" charset="0"/>
              <a:buNone/>
              <a:defRPr sz="1600">
                <a:solidFill>
                  <a:schemeClr val="accent1"/>
                </a:solidFill>
              </a:defRPr>
            </a:lvl3pPr>
            <a:lvl4pPr marL="0" indent="0">
              <a:lnSpc>
                <a:spcPct val="100000"/>
              </a:lnSpc>
              <a:spcBef>
                <a:spcPts val="0"/>
              </a:spcBef>
              <a:buFont typeface="Arial" panose="020B0604020202020204" pitchFamily="34" charset="0"/>
              <a:buNone/>
              <a:defRPr sz="1600">
                <a:solidFill>
                  <a:schemeClr val="accent1"/>
                </a:solidFill>
              </a:defRPr>
            </a:lvl4pPr>
            <a:lvl5pPr marL="0" indent="0">
              <a:lnSpc>
                <a:spcPct val="100000"/>
              </a:lnSpc>
              <a:spcBef>
                <a:spcPts val="0"/>
              </a:spcBef>
              <a:buFont typeface="Arial" panose="020B0604020202020204" pitchFamily="34" charset="0"/>
              <a:buNone/>
              <a:defRPr sz="1600">
                <a:solidFill>
                  <a:schemeClr val="accent1"/>
                </a:solidFill>
              </a:defRPr>
            </a:lvl5pPr>
          </a:lstStyle>
          <a:p>
            <a:pPr lvl="0"/>
            <a:r>
              <a:rPr lang="en-US"/>
              <a:t>Click to edit subtitle style – 1 line only</a:t>
            </a:r>
          </a:p>
        </p:txBody>
      </p:sp>
      <p:sp>
        <p:nvSpPr>
          <p:cNvPr id="22" name="Text Placeholder 2">
            <a:extLst>
              <a:ext uri="{FF2B5EF4-FFF2-40B4-BE49-F238E27FC236}">
                <a16:creationId xmlns:a16="http://schemas.microsoft.com/office/drawing/2014/main" id="{6FD640ED-3F85-4C1C-BD60-BD9239CB762B}"/>
              </a:ext>
            </a:extLst>
          </p:cNvPr>
          <p:cNvSpPr>
            <a:spLocks noGrp="1"/>
          </p:cNvSpPr>
          <p:nvPr>
            <p:ph type="body" sz="quarter" idx="18"/>
          </p:nvPr>
        </p:nvSpPr>
        <p:spPr>
          <a:xfrm>
            <a:off x="526530" y="1710511"/>
            <a:ext cx="2688692" cy="1623052"/>
          </a:xfrm>
          <a:prstGeom prst="rect">
            <a:avLst/>
          </a:prstGeom>
        </p:spPr>
        <p:txBody>
          <a:bodyPr lIns="0" rIns="0" anchor="t">
            <a:noAutofit/>
          </a:bodyPr>
          <a:lstStyle>
            <a:lvl1pPr marL="0" indent="0">
              <a:spcBef>
                <a:spcPts val="0"/>
              </a:spcBef>
              <a:spcAft>
                <a:spcPts val="800"/>
              </a:spcAft>
              <a:buNone/>
              <a:defRPr sz="1400" b="1" baseline="0"/>
            </a:lvl1pPr>
            <a:lvl2pPr>
              <a:spcAft>
                <a:spcPts val="0"/>
              </a:spcAft>
              <a:defRPr sz="1400" b="0"/>
            </a:lvl2pPr>
            <a:lvl3pPr marL="0" indent="0">
              <a:spcAft>
                <a:spcPts val="0"/>
              </a:spcAft>
              <a:buNone/>
              <a:defRPr sz="1400"/>
            </a:lvl3pPr>
            <a:lvl4pPr marL="0" indent="0">
              <a:spcAft>
                <a:spcPts val="0"/>
              </a:spcAft>
              <a:buNone/>
              <a:defRPr sz="1400"/>
            </a:lvl4pPr>
            <a:lvl5pPr marL="0" indent="0">
              <a:spcAft>
                <a:spcPts val="0"/>
              </a:spcAft>
              <a:buNone/>
              <a:defRPr sz="1400"/>
            </a:lvl5pPr>
            <a:lvl6pPr marL="0" indent="0">
              <a:spcAft>
                <a:spcPts val="0"/>
              </a:spcAft>
              <a:buNone/>
              <a:defRPr sz="1400"/>
            </a:lvl6pPr>
            <a:lvl7pPr marL="0" indent="0">
              <a:spcAft>
                <a:spcPts val="0"/>
              </a:spcAft>
              <a:buNone/>
              <a:defRPr sz="1400"/>
            </a:lvl7pPr>
            <a:lvl8pPr marL="0" indent="0">
              <a:spcAft>
                <a:spcPts val="0"/>
              </a:spcAft>
              <a:buNone/>
              <a:defRPr sz="1400"/>
            </a:lvl8pPr>
            <a:lvl9pPr marL="0" indent="0">
              <a:spcAft>
                <a:spcPts val="0"/>
              </a:spcAft>
              <a:buNone/>
              <a:defRPr sz="1400"/>
            </a:lvl9pPr>
          </a:lstStyle>
          <a:p>
            <a:pPr lvl="0"/>
            <a:endParaRPr lang="en-GB"/>
          </a:p>
        </p:txBody>
      </p:sp>
      <p:sp>
        <p:nvSpPr>
          <p:cNvPr id="23" name="Text Placeholder 2">
            <a:extLst>
              <a:ext uri="{FF2B5EF4-FFF2-40B4-BE49-F238E27FC236}">
                <a16:creationId xmlns:a16="http://schemas.microsoft.com/office/drawing/2014/main" id="{5F50DC8A-B55C-42A8-8E28-F6DDE0389A23}"/>
              </a:ext>
            </a:extLst>
          </p:cNvPr>
          <p:cNvSpPr>
            <a:spLocks noGrp="1"/>
          </p:cNvSpPr>
          <p:nvPr>
            <p:ph type="body" sz="quarter" idx="33"/>
          </p:nvPr>
        </p:nvSpPr>
        <p:spPr>
          <a:xfrm>
            <a:off x="4751398" y="1710511"/>
            <a:ext cx="2688692" cy="1623052"/>
          </a:xfrm>
          <a:prstGeom prst="rect">
            <a:avLst/>
          </a:prstGeom>
        </p:spPr>
        <p:txBody>
          <a:bodyPr lIns="0" rIns="0" anchor="t">
            <a:noAutofit/>
          </a:bodyPr>
          <a:lstStyle>
            <a:lvl1pPr marL="0" indent="0">
              <a:spcBef>
                <a:spcPts val="0"/>
              </a:spcBef>
              <a:spcAft>
                <a:spcPts val="800"/>
              </a:spcAft>
              <a:buNone/>
              <a:defRPr sz="1400" b="1" baseline="0"/>
            </a:lvl1pPr>
            <a:lvl2pPr>
              <a:spcAft>
                <a:spcPts val="0"/>
              </a:spcAft>
              <a:defRPr sz="1400" b="0"/>
            </a:lvl2pPr>
            <a:lvl3pPr marL="0" indent="0">
              <a:spcAft>
                <a:spcPts val="0"/>
              </a:spcAft>
              <a:buNone/>
              <a:defRPr sz="1400"/>
            </a:lvl3pPr>
            <a:lvl4pPr marL="0" indent="0">
              <a:spcAft>
                <a:spcPts val="0"/>
              </a:spcAft>
              <a:buNone/>
              <a:defRPr sz="1400"/>
            </a:lvl4pPr>
            <a:lvl5pPr marL="0" indent="0">
              <a:spcAft>
                <a:spcPts val="0"/>
              </a:spcAft>
              <a:buNone/>
              <a:defRPr sz="1400"/>
            </a:lvl5pPr>
            <a:lvl6pPr marL="0" indent="0">
              <a:spcAft>
                <a:spcPts val="0"/>
              </a:spcAft>
              <a:buNone/>
              <a:defRPr sz="1400"/>
            </a:lvl6pPr>
            <a:lvl7pPr marL="0" indent="0">
              <a:spcAft>
                <a:spcPts val="0"/>
              </a:spcAft>
              <a:buNone/>
              <a:defRPr sz="1400"/>
            </a:lvl7pPr>
            <a:lvl8pPr marL="0" indent="0">
              <a:spcAft>
                <a:spcPts val="0"/>
              </a:spcAft>
              <a:buNone/>
              <a:defRPr sz="1400"/>
            </a:lvl8pPr>
            <a:lvl9pPr marL="0" indent="0">
              <a:spcAft>
                <a:spcPts val="0"/>
              </a:spcAft>
              <a:buNone/>
              <a:defRPr sz="1400"/>
            </a:lvl9pPr>
          </a:lstStyle>
          <a:p>
            <a:pPr lvl="0"/>
            <a:endParaRPr lang="en-GB"/>
          </a:p>
        </p:txBody>
      </p:sp>
      <p:sp>
        <p:nvSpPr>
          <p:cNvPr id="29" name="Text Placeholder 2">
            <a:extLst>
              <a:ext uri="{FF2B5EF4-FFF2-40B4-BE49-F238E27FC236}">
                <a16:creationId xmlns:a16="http://schemas.microsoft.com/office/drawing/2014/main" id="{D45D6889-56A7-4C66-A17B-55613EA27290}"/>
              </a:ext>
            </a:extLst>
          </p:cNvPr>
          <p:cNvSpPr>
            <a:spLocks noGrp="1"/>
          </p:cNvSpPr>
          <p:nvPr>
            <p:ph type="body" sz="quarter" idx="34"/>
          </p:nvPr>
        </p:nvSpPr>
        <p:spPr>
          <a:xfrm>
            <a:off x="8976264" y="1710511"/>
            <a:ext cx="2688692" cy="1623052"/>
          </a:xfrm>
          <a:prstGeom prst="rect">
            <a:avLst/>
          </a:prstGeom>
        </p:spPr>
        <p:txBody>
          <a:bodyPr lIns="0" rIns="0" anchor="t">
            <a:noAutofit/>
          </a:bodyPr>
          <a:lstStyle>
            <a:lvl1pPr marL="0" indent="0">
              <a:spcBef>
                <a:spcPts val="0"/>
              </a:spcBef>
              <a:spcAft>
                <a:spcPts val="800"/>
              </a:spcAft>
              <a:buNone/>
              <a:defRPr sz="1400" b="1" baseline="0"/>
            </a:lvl1pPr>
            <a:lvl2pPr>
              <a:spcAft>
                <a:spcPts val="0"/>
              </a:spcAft>
              <a:defRPr sz="1400" b="0"/>
            </a:lvl2pPr>
            <a:lvl3pPr marL="0" indent="0">
              <a:spcAft>
                <a:spcPts val="0"/>
              </a:spcAft>
              <a:buNone/>
              <a:defRPr sz="1400"/>
            </a:lvl3pPr>
            <a:lvl4pPr marL="0" indent="0">
              <a:spcAft>
                <a:spcPts val="0"/>
              </a:spcAft>
              <a:buNone/>
              <a:defRPr sz="1400"/>
            </a:lvl4pPr>
            <a:lvl5pPr marL="0" indent="0">
              <a:spcAft>
                <a:spcPts val="0"/>
              </a:spcAft>
              <a:buNone/>
              <a:defRPr sz="1400"/>
            </a:lvl5pPr>
            <a:lvl6pPr marL="0" indent="0">
              <a:spcAft>
                <a:spcPts val="0"/>
              </a:spcAft>
              <a:buNone/>
              <a:defRPr sz="1400"/>
            </a:lvl6pPr>
            <a:lvl7pPr marL="0" indent="0">
              <a:spcAft>
                <a:spcPts val="0"/>
              </a:spcAft>
              <a:buNone/>
              <a:defRPr sz="1400"/>
            </a:lvl7pPr>
            <a:lvl8pPr marL="0" indent="0">
              <a:spcAft>
                <a:spcPts val="0"/>
              </a:spcAft>
              <a:buNone/>
              <a:defRPr sz="1400"/>
            </a:lvl8pPr>
            <a:lvl9pPr marL="0" indent="0">
              <a:spcAft>
                <a:spcPts val="0"/>
              </a:spcAft>
              <a:buNone/>
              <a:defRPr sz="1400"/>
            </a:lvl9pPr>
          </a:lstStyle>
          <a:p>
            <a:pPr lvl="0"/>
            <a:endParaRPr lang="en-GB"/>
          </a:p>
        </p:txBody>
      </p:sp>
      <p:sp>
        <p:nvSpPr>
          <p:cNvPr id="30" name="Text Placeholder 2">
            <a:extLst>
              <a:ext uri="{FF2B5EF4-FFF2-40B4-BE49-F238E27FC236}">
                <a16:creationId xmlns:a16="http://schemas.microsoft.com/office/drawing/2014/main" id="{A8D6A442-2C08-48EA-9AB1-686CAE3C2071}"/>
              </a:ext>
            </a:extLst>
          </p:cNvPr>
          <p:cNvSpPr>
            <a:spLocks noGrp="1"/>
          </p:cNvSpPr>
          <p:nvPr>
            <p:ph type="body" sz="quarter" idx="35"/>
          </p:nvPr>
        </p:nvSpPr>
        <p:spPr>
          <a:xfrm>
            <a:off x="526530" y="3654786"/>
            <a:ext cx="2688692" cy="1623052"/>
          </a:xfrm>
          <a:prstGeom prst="rect">
            <a:avLst/>
          </a:prstGeom>
        </p:spPr>
        <p:txBody>
          <a:bodyPr lIns="0" rIns="0" anchor="t">
            <a:noAutofit/>
          </a:bodyPr>
          <a:lstStyle>
            <a:lvl1pPr marL="0" indent="0">
              <a:spcBef>
                <a:spcPts val="0"/>
              </a:spcBef>
              <a:spcAft>
                <a:spcPts val="800"/>
              </a:spcAft>
              <a:buNone/>
              <a:defRPr sz="1400" b="1" baseline="0"/>
            </a:lvl1pPr>
            <a:lvl2pPr>
              <a:spcAft>
                <a:spcPts val="0"/>
              </a:spcAft>
              <a:defRPr sz="1400" b="0"/>
            </a:lvl2pPr>
            <a:lvl3pPr marL="0" indent="0">
              <a:spcAft>
                <a:spcPts val="0"/>
              </a:spcAft>
              <a:buNone/>
              <a:defRPr sz="1400"/>
            </a:lvl3pPr>
            <a:lvl4pPr marL="0" indent="0">
              <a:spcAft>
                <a:spcPts val="0"/>
              </a:spcAft>
              <a:buNone/>
              <a:defRPr sz="1400"/>
            </a:lvl4pPr>
            <a:lvl5pPr marL="0" indent="0">
              <a:spcAft>
                <a:spcPts val="0"/>
              </a:spcAft>
              <a:buNone/>
              <a:defRPr sz="1400"/>
            </a:lvl5pPr>
            <a:lvl6pPr marL="0" indent="0">
              <a:spcAft>
                <a:spcPts val="0"/>
              </a:spcAft>
              <a:buNone/>
              <a:defRPr sz="1400"/>
            </a:lvl6pPr>
            <a:lvl7pPr marL="0" indent="0">
              <a:spcAft>
                <a:spcPts val="0"/>
              </a:spcAft>
              <a:buNone/>
              <a:defRPr sz="1400"/>
            </a:lvl7pPr>
            <a:lvl8pPr marL="0" indent="0">
              <a:spcAft>
                <a:spcPts val="0"/>
              </a:spcAft>
              <a:buNone/>
              <a:defRPr sz="1400"/>
            </a:lvl8pPr>
            <a:lvl9pPr marL="0" indent="0">
              <a:spcAft>
                <a:spcPts val="0"/>
              </a:spcAft>
              <a:buNone/>
              <a:defRPr sz="1400"/>
            </a:lvl9pPr>
          </a:lstStyle>
          <a:p>
            <a:pPr lvl="0"/>
            <a:endParaRPr lang="en-GB"/>
          </a:p>
        </p:txBody>
      </p:sp>
      <p:sp>
        <p:nvSpPr>
          <p:cNvPr id="31" name="Text Placeholder 2">
            <a:extLst>
              <a:ext uri="{FF2B5EF4-FFF2-40B4-BE49-F238E27FC236}">
                <a16:creationId xmlns:a16="http://schemas.microsoft.com/office/drawing/2014/main" id="{6244C7CF-9560-4BE0-8699-8F1133326F3E}"/>
              </a:ext>
            </a:extLst>
          </p:cNvPr>
          <p:cNvSpPr>
            <a:spLocks noGrp="1"/>
          </p:cNvSpPr>
          <p:nvPr>
            <p:ph type="body" sz="quarter" idx="36"/>
          </p:nvPr>
        </p:nvSpPr>
        <p:spPr>
          <a:xfrm>
            <a:off x="4751398" y="3654786"/>
            <a:ext cx="2688692" cy="1623052"/>
          </a:xfrm>
          <a:prstGeom prst="rect">
            <a:avLst/>
          </a:prstGeom>
        </p:spPr>
        <p:txBody>
          <a:bodyPr lIns="0" rIns="0" anchor="t">
            <a:noAutofit/>
          </a:bodyPr>
          <a:lstStyle>
            <a:lvl1pPr marL="0" indent="0">
              <a:spcBef>
                <a:spcPts val="0"/>
              </a:spcBef>
              <a:spcAft>
                <a:spcPts val="800"/>
              </a:spcAft>
              <a:buNone/>
              <a:defRPr sz="1400" b="1" baseline="0"/>
            </a:lvl1pPr>
            <a:lvl2pPr>
              <a:spcAft>
                <a:spcPts val="0"/>
              </a:spcAft>
              <a:defRPr sz="1400" b="0"/>
            </a:lvl2pPr>
            <a:lvl3pPr marL="0" indent="0">
              <a:spcAft>
                <a:spcPts val="0"/>
              </a:spcAft>
              <a:buNone/>
              <a:defRPr sz="1400"/>
            </a:lvl3pPr>
            <a:lvl4pPr marL="0" indent="0">
              <a:spcAft>
                <a:spcPts val="0"/>
              </a:spcAft>
              <a:buNone/>
              <a:defRPr sz="1400"/>
            </a:lvl4pPr>
            <a:lvl5pPr marL="0" indent="0">
              <a:spcAft>
                <a:spcPts val="0"/>
              </a:spcAft>
              <a:buNone/>
              <a:defRPr sz="1400"/>
            </a:lvl5pPr>
            <a:lvl6pPr marL="0" indent="0">
              <a:spcAft>
                <a:spcPts val="0"/>
              </a:spcAft>
              <a:buNone/>
              <a:defRPr sz="1400"/>
            </a:lvl6pPr>
            <a:lvl7pPr marL="0" indent="0">
              <a:spcAft>
                <a:spcPts val="0"/>
              </a:spcAft>
              <a:buNone/>
              <a:defRPr sz="1400"/>
            </a:lvl7pPr>
            <a:lvl8pPr marL="0" indent="0">
              <a:spcAft>
                <a:spcPts val="0"/>
              </a:spcAft>
              <a:buNone/>
              <a:defRPr sz="1400"/>
            </a:lvl8pPr>
            <a:lvl9pPr marL="0" indent="0">
              <a:spcAft>
                <a:spcPts val="0"/>
              </a:spcAft>
              <a:buNone/>
              <a:defRPr sz="1400"/>
            </a:lvl9pPr>
          </a:lstStyle>
          <a:p>
            <a:pPr lvl="0"/>
            <a:endParaRPr lang="en-GB"/>
          </a:p>
        </p:txBody>
      </p:sp>
      <p:sp>
        <p:nvSpPr>
          <p:cNvPr id="32" name="Text Placeholder 2">
            <a:extLst>
              <a:ext uri="{FF2B5EF4-FFF2-40B4-BE49-F238E27FC236}">
                <a16:creationId xmlns:a16="http://schemas.microsoft.com/office/drawing/2014/main" id="{9CA199A3-5DC8-49D7-BD51-49E160D1459E}"/>
              </a:ext>
            </a:extLst>
          </p:cNvPr>
          <p:cNvSpPr>
            <a:spLocks noGrp="1"/>
          </p:cNvSpPr>
          <p:nvPr>
            <p:ph type="body" sz="quarter" idx="37"/>
          </p:nvPr>
        </p:nvSpPr>
        <p:spPr>
          <a:xfrm>
            <a:off x="8976264" y="3654786"/>
            <a:ext cx="2688692" cy="1623052"/>
          </a:xfrm>
          <a:prstGeom prst="rect">
            <a:avLst/>
          </a:prstGeom>
        </p:spPr>
        <p:txBody>
          <a:bodyPr lIns="0" rIns="0" anchor="t">
            <a:noAutofit/>
          </a:bodyPr>
          <a:lstStyle>
            <a:lvl1pPr marL="0" indent="0">
              <a:spcBef>
                <a:spcPts val="0"/>
              </a:spcBef>
              <a:spcAft>
                <a:spcPts val="800"/>
              </a:spcAft>
              <a:buNone/>
              <a:defRPr sz="1400" b="1" baseline="0"/>
            </a:lvl1pPr>
            <a:lvl2pPr>
              <a:spcAft>
                <a:spcPts val="0"/>
              </a:spcAft>
              <a:defRPr sz="1400" b="0"/>
            </a:lvl2pPr>
            <a:lvl3pPr marL="0" indent="0">
              <a:spcAft>
                <a:spcPts val="0"/>
              </a:spcAft>
              <a:buNone/>
              <a:defRPr sz="1400"/>
            </a:lvl3pPr>
            <a:lvl4pPr marL="0" indent="0">
              <a:spcAft>
                <a:spcPts val="0"/>
              </a:spcAft>
              <a:buNone/>
              <a:defRPr sz="1400"/>
            </a:lvl4pPr>
            <a:lvl5pPr marL="0" indent="0">
              <a:spcAft>
                <a:spcPts val="0"/>
              </a:spcAft>
              <a:buNone/>
              <a:defRPr sz="1400"/>
            </a:lvl5pPr>
            <a:lvl6pPr marL="0" indent="0">
              <a:spcAft>
                <a:spcPts val="0"/>
              </a:spcAft>
              <a:buNone/>
              <a:defRPr sz="1400"/>
            </a:lvl6pPr>
            <a:lvl7pPr marL="0" indent="0">
              <a:spcAft>
                <a:spcPts val="0"/>
              </a:spcAft>
              <a:buNone/>
              <a:defRPr sz="1400"/>
            </a:lvl7pPr>
            <a:lvl8pPr marL="0" indent="0">
              <a:spcAft>
                <a:spcPts val="0"/>
              </a:spcAft>
              <a:buNone/>
              <a:defRPr sz="1400"/>
            </a:lvl8pPr>
            <a:lvl9pPr marL="0" indent="0">
              <a:spcAft>
                <a:spcPts val="0"/>
              </a:spcAft>
              <a:buNone/>
              <a:defRPr sz="1400"/>
            </a:lvl9pPr>
          </a:lstStyle>
          <a:p>
            <a:pPr lvl="0"/>
            <a:endParaRPr lang="en-GB"/>
          </a:p>
        </p:txBody>
      </p:sp>
    </p:spTree>
    <p:extLst>
      <p:ext uri="{BB962C8B-B14F-4D97-AF65-F5344CB8AC3E}">
        <p14:creationId xmlns:p14="http://schemas.microsoft.com/office/powerpoint/2010/main" val="3942952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14FE0-B3E7-4682-B9DC-0D12E0766C14}"/>
              </a:ext>
            </a:extLst>
          </p:cNvPr>
          <p:cNvSpPr>
            <a:spLocks noGrp="1"/>
          </p:cNvSpPr>
          <p:nvPr>
            <p:ph sz="half" idx="1"/>
          </p:nvPr>
        </p:nvSpPr>
        <p:spPr>
          <a:xfrm>
            <a:off x="527053" y="1701806"/>
            <a:ext cx="5473699" cy="4607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BEB78E44-C4C7-4732-A1CA-032BDFA2A3A7}"/>
              </a:ext>
            </a:extLst>
          </p:cNvPr>
          <p:cNvSpPr>
            <a:spLocks noGrp="1"/>
          </p:cNvSpPr>
          <p:nvPr>
            <p:ph type="dt" sz="half" idx="10"/>
          </p:nvPr>
        </p:nvSpPr>
        <p:spPr/>
        <p:txBody>
          <a:bodyPr/>
          <a:lstStyle/>
          <a:p>
            <a:pPr defTabSz="914350"/>
            <a:fld id="{AB09C4BD-355C-4263-A788-E88B922C7989}" type="datetime4">
              <a:rPr lang="en-GB" smtClean="0">
                <a:solidFill>
                  <a:prstClr val="black"/>
                </a:solidFill>
              </a:rPr>
              <a:pPr defTabSz="914350"/>
              <a:t>04 February 2021</a:t>
            </a:fld>
            <a:endParaRPr lang="en-GB">
              <a:solidFill>
                <a:prstClr val="black"/>
              </a:solidFill>
            </a:endParaRPr>
          </a:p>
        </p:txBody>
      </p:sp>
      <p:sp>
        <p:nvSpPr>
          <p:cNvPr id="9" name="Footer Placeholder 8">
            <a:extLst>
              <a:ext uri="{FF2B5EF4-FFF2-40B4-BE49-F238E27FC236}">
                <a16:creationId xmlns:a16="http://schemas.microsoft.com/office/drawing/2014/main" id="{CF68F552-338D-4931-A7BB-6F62CB116277}"/>
              </a:ext>
            </a:extLst>
          </p:cNvPr>
          <p:cNvSpPr>
            <a:spLocks noGrp="1"/>
          </p:cNvSpPr>
          <p:nvPr>
            <p:ph type="ftr" sz="quarter" idx="11"/>
          </p:nvPr>
        </p:nvSpPr>
        <p:spPr/>
        <p:txBody>
          <a:bodyPr/>
          <a:lstStyle/>
          <a:p>
            <a:pPr defTabSz="914350"/>
            <a:r>
              <a:rPr lang="en-GB">
                <a:solidFill>
                  <a:prstClr val="black"/>
                </a:solidFill>
              </a:rPr>
              <a:t>Mott MacDonald | Presentation</a:t>
            </a:r>
          </a:p>
        </p:txBody>
      </p:sp>
      <p:sp>
        <p:nvSpPr>
          <p:cNvPr id="10" name="Slide Number Placeholder 9">
            <a:extLst>
              <a:ext uri="{FF2B5EF4-FFF2-40B4-BE49-F238E27FC236}">
                <a16:creationId xmlns:a16="http://schemas.microsoft.com/office/drawing/2014/main" id="{5C160CE1-83F2-4F27-BAF1-0931D7D46EA3}"/>
              </a:ext>
            </a:extLst>
          </p:cNvPr>
          <p:cNvSpPr>
            <a:spLocks noGrp="1"/>
          </p:cNvSpPr>
          <p:nvPr>
            <p:ph type="sldNum" sz="quarter" idx="12"/>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4" name="Title 3">
            <a:extLst>
              <a:ext uri="{FF2B5EF4-FFF2-40B4-BE49-F238E27FC236}">
                <a16:creationId xmlns:a16="http://schemas.microsoft.com/office/drawing/2014/main" id="{172F10F8-118C-4859-A9BF-5EDA68F6DC89}"/>
              </a:ext>
            </a:extLst>
          </p:cNvPr>
          <p:cNvSpPr>
            <a:spLocks noGrp="1"/>
          </p:cNvSpPr>
          <p:nvPr>
            <p:ph type="title"/>
          </p:nvPr>
        </p:nvSpPr>
        <p:spPr/>
        <p:txBody>
          <a:bodyPr/>
          <a:lstStyle/>
          <a:p>
            <a:r>
              <a:rPr lang="en-US"/>
              <a:t>Click to edit Master title style</a:t>
            </a:r>
            <a:endParaRPr lang="en-GB"/>
          </a:p>
        </p:txBody>
      </p:sp>
      <p:sp>
        <p:nvSpPr>
          <p:cNvPr id="7" name="Text Placeholder 4">
            <a:extLst>
              <a:ext uri="{FF2B5EF4-FFF2-40B4-BE49-F238E27FC236}">
                <a16:creationId xmlns:a16="http://schemas.microsoft.com/office/drawing/2014/main" id="{EB70026E-8B7B-4ABE-A13C-3851E133A66C}"/>
              </a:ext>
            </a:extLst>
          </p:cNvPr>
          <p:cNvSpPr>
            <a:spLocks noGrp="1"/>
          </p:cNvSpPr>
          <p:nvPr>
            <p:ph type="body" sz="quarter" idx="14" hasCustomPrompt="1"/>
          </p:nvPr>
        </p:nvSpPr>
        <p:spPr>
          <a:xfrm>
            <a:off x="527054" y="1041402"/>
            <a:ext cx="11137900" cy="306917"/>
          </a:xfrm>
        </p:spPr>
        <p:txBody>
          <a:bodyPr>
            <a:noAutofit/>
          </a:bodyPr>
          <a:lstStyle>
            <a:lvl1pPr marL="0" indent="0">
              <a:lnSpc>
                <a:spcPct val="100000"/>
              </a:lnSpc>
              <a:spcBef>
                <a:spcPts val="0"/>
              </a:spcBef>
              <a:buFont typeface="Arial" panose="020B0604020202020204" pitchFamily="34" charset="0"/>
              <a:buNone/>
              <a:defRPr sz="1600">
                <a:solidFill>
                  <a:schemeClr val="tx2"/>
                </a:solidFill>
              </a:defRPr>
            </a:lvl1pPr>
            <a:lvl2pPr marL="0" indent="0">
              <a:lnSpc>
                <a:spcPct val="100000"/>
              </a:lnSpc>
              <a:spcBef>
                <a:spcPts val="0"/>
              </a:spcBef>
              <a:buFont typeface="Arial" panose="020B0604020202020204" pitchFamily="34" charset="0"/>
              <a:buNone/>
              <a:defRPr sz="1600">
                <a:solidFill>
                  <a:schemeClr val="accent1"/>
                </a:solidFill>
              </a:defRPr>
            </a:lvl2pPr>
            <a:lvl3pPr marL="0" indent="0">
              <a:lnSpc>
                <a:spcPct val="100000"/>
              </a:lnSpc>
              <a:spcBef>
                <a:spcPts val="0"/>
              </a:spcBef>
              <a:buFont typeface="Arial" panose="020B0604020202020204" pitchFamily="34" charset="0"/>
              <a:buNone/>
              <a:defRPr sz="1600">
                <a:solidFill>
                  <a:schemeClr val="accent1"/>
                </a:solidFill>
              </a:defRPr>
            </a:lvl3pPr>
            <a:lvl4pPr marL="0" indent="0">
              <a:lnSpc>
                <a:spcPct val="100000"/>
              </a:lnSpc>
              <a:spcBef>
                <a:spcPts val="0"/>
              </a:spcBef>
              <a:buFont typeface="Arial" panose="020B0604020202020204" pitchFamily="34" charset="0"/>
              <a:buNone/>
              <a:defRPr sz="1600">
                <a:solidFill>
                  <a:schemeClr val="accent1"/>
                </a:solidFill>
              </a:defRPr>
            </a:lvl4pPr>
            <a:lvl5pPr marL="0" indent="0">
              <a:lnSpc>
                <a:spcPct val="100000"/>
              </a:lnSpc>
              <a:spcBef>
                <a:spcPts val="0"/>
              </a:spcBef>
              <a:buFont typeface="Arial" panose="020B0604020202020204" pitchFamily="34" charset="0"/>
              <a:buNone/>
              <a:defRPr sz="1600">
                <a:solidFill>
                  <a:schemeClr val="accent1"/>
                </a:solidFill>
              </a:defRPr>
            </a:lvl5pPr>
          </a:lstStyle>
          <a:p>
            <a:pPr lvl="0"/>
            <a:r>
              <a:rPr lang="en-US"/>
              <a:t>Click to edit subtitle style – 1 line only</a:t>
            </a:r>
          </a:p>
        </p:txBody>
      </p:sp>
    </p:spTree>
    <p:extLst>
      <p:ext uri="{BB962C8B-B14F-4D97-AF65-F5344CB8AC3E}">
        <p14:creationId xmlns:p14="http://schemas.microsoft.com/office/powerpoint/2010/main" val="8327398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F12C-5C7A-4DB0-B628-D1033456124A}"/>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36F088AF-16F9-4648-BD46-3113BC60293A}"/>
              </a:ext>
            </a:extLst>
          </p:cNvPr>
          <p:cNvSpPr>
            <a:spLocks noGrp="1"/>
          </p:cNvSpPr>
          <p:nvPr>
            <p:ph type="dt" sz="half" idx="10"/>
          </p:nvPr>
        </p:nvSpPr>
        <p:spPr/>
        <p:txBody>
          <a:bodyPr/>
          <a:lstStyle/>
          <a:p>
            <a:pPr defTabSz="914350"/>
            <a:fld id="{A57DBE4E-624D-4C8B-8EC4-0968C75BBC8F}" type="datetime4">
              <a:rPr lang="en-GB" smtClean="0">
                <a:solidFill>
                  <a:prstClr val="black"/>
                </a:solidFill>
              </a:rPr>
              <a:pPr defTabSz="914350"/>
              <a:t>04 February 2021</a:t>
            </a:fld>
            <a:endParaRPr lang="en-GB">
              <a:solidFill>
                <a:prstClr val="black"/>
              </a:solidFill>
            </a:endParaRPr>
          </a:p>
        </p:txBody>
      </p:sp>
      <p:sp>
        <p:nvSpPr>
          <p:cNvPr id="7" name="Footer Placeholder 6">
            <a:extLst>
              <a:ext uri="{FF2B5EF4-FFF2-40B4-BE49-F238E27FC236}">
                <a16:creationId xmlns:a16="http://schemas.microsoft.com/office/drawing/2014/main" id="{7E05F02E-E594-4160-A2FF-D7E28210A85F}"/>
              </a:ext>
            </a:extLst>
          </p:cNvPr>
          <p:cNvSpPr>
            <a:spLocks noGrp="1"/>
          </p:cNvSpPr>
          <p:nvPr>
            <p:ph type="ftr" sz="quarter" idx="11"/>
          </p:nvPr>
        </p:nvSpPr>
        <p:spPr/>
        <p:txBody>
          <a:bodyPr/>
          <a:lstStyle/>
          <a:p>
            <a:pPr defTabSz="914350"/>
            <a:r>
              <a:rPr lang="en-GB">
                <a:solidFill>
                  <a:prstClr val="black"/>
                </a:solidFill>
              </a:rPr>
              <a:t>Mott MacDonald | Presentation</a:t>
            </a:r>
          </a:p>
        </p:txBody>
      </p:sp>
      <p:sp>
        <p:nvSpPr>
          <p:cNvPr id="8" name="Slide Number Placeholder 7">
            <a:extLst>
              <a:ext uri="{FF2B5EF4-FFF2-40B4-BE49-F238E27FC236}">
                <a16:creationId xmlns:a16="http://schemas.microsoft.com/office/drawing/2014/main" id="{DA88AC70-FAC5-462B-BACC-B224FEC9389E}"/>
              </a:ext>
            </a:extLst>
          </p:cNvPr>
          <p:cNvSpPr>
            <a:spLocks noGrp="1"/>
          </p:cNvSpPr>
          <p:nvPr>
            <p:ph type="sldNum" sz="quarter" idx="12"/>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9" name="Text Placeholder 4">
            <a:extLst>
              <a:ext uri="{FF2B5EF4-FFF2-40B4-BE49-F238E27FC236}">
                <a16:creationId xmlns:a16="http://schemas.microsoft.com/office/drawing/2014/main" id="{054C7005-88B1-496A-A47C-01DAB7429A6D}"/>
              </a:ext>
            </a:extLst>
          </p:cNvPr>
          <p:cNvSpPr>
            <a:spLocks noGrp="1"/>
          </p:cNvSpPr>
          <p:nvPr>
            <p:ph type="body" sz="quarter" idx="14" hasCustomPrompt="1"/>
          </p:nvPr>
        </p:nvSpPr>
        <p:spPr>
          <a:xfrm>
            <a:off x="527054" y="1041402"/>
            <a:ext cx="11137900" cy="306917"/>
          </a:xfrm>
        </p:spPr>
        <p:txBody>
          <a:bodyPr>
            <a:noAutofit/>
          </a:bodyPr>
          <a:lstStyle>
            <a:lvl1pPr marL="0" indent="0">
              <a:lnSpc>
                <a:spcPct val="100000"/>
              </a:lnSpc>
              <a:spcBef>
                <a:spcPts val="0"/>
              </a:spcBef>
              <a:buFont typeface="Arial" panose="020B0604020202020204" pitchFamily="34" charset="0"/>
              <a:buNone/>
              <a:defRPr sz="1600">
                <a:solidFill>
                  <a:schemeClr val="tx2"/>
                </a:solidFill>
              </a:defRPr>
            </a:lvl1pPr>
            <a:lvl2pPr marL="0" indent="0">
              <a:lnSpc>
                <a:spcPct val="100000"/>
              </a:lnSpc>
              <a:spcBef>
                <a:spcPts val="0"/>
              </a:spcBef>
              <a:buFont typeface="Arial" panose="020B0604020202020204" pitchFamily="34" charset="0"/>
              <a:buNone/>
              <a:defRPr sz="1600">
                <a:solidFill>
                  <a:schemeClr val="accent1"/>
                </a:solidFill>
              </a:defRPr>
            </a:lvl2pPr>
            <a:lvl3pPr marL="0" indent="0">
              <a:lnSpc>
                <a:spcPct val="100000"/>
              </a:lnSpc>
              <a:spcBef>
                <a:spcPts val="0"/>
              </a:spcBef>
              <a:buFont typeface="Arial" panose="020B0604020202020204" pitchFamily="34" charset="0"/>
              <a:buNone/>
              <a:defRPr sz="1600">
                <a:solidFill>
                  <a:schemeClr val="accent1"/>
                </a:solidFill>
              </a:defRPr>
            </a:lvl3pPr>
            <a:lvl4pPr marL="0" indent="0">
              <a:lnSpc>
                <a:spcPct val="100000"/>
              </a:lnSpc>
              <a:spcBef>
                <a:spcPts val="0"/>
              </a:spcBef>
              <a:buFont typeface="Arial" panose="020B0604020202020204" pitchFamily="34" charset="0"/>
              <a:buNone/>
              <a:defRPr sz="1600">
                <a:solidFill>
                  <a:schemeClr val="accent1"/>
                </a:solidFill>
              </a:defRPr>
            </a:lvl4pPr>
            <a:lvl5pPr marL="0" indent="0">
              <a:lnSpc>
                <a:spcPct val="100000"/>
              </a:lnSpc>
              <a:spcBef>
                <a:spcPts val="0"/>
              </a:spcBef>
              <a:buFont typeface="Arial" panose="020B0604020202020204" pitchFamily="34" charset="0"/>
              <a:buNone/>
              <a:defRPr sz="1600">
                <a:solidFill>
                  <a:schemeClr val="accent1"/>
                </a:solidFill>
              </a:defRPr>
            </a:lvl5pPr>
          </a:lstStyle>
          <a:p>
            <a:pPr lvl="0"/>
            <a:r>
              <a:rPr lang="en-US"/>
              <a:t>Click to edit subtitle style – 1 line only</a:t>
            </a:r>
          </a:p>
        </p:txBody>
      </p:sp>
    </p:spTree>
    <p:extLst>
      <p:ext uri="{BB962C8B-B14F-4D97-AF65-F5344CB8AC3E}">
        <p14:creationId xmlns:p14="http://schemas.microsoft.com/office/powerpoint/2010/main" val="131048509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SO Slide 01">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80C9543-13CC-4164-AD32-D3EBE0FD1EBF}"/>
              </a:ext>
            </a:extLst>
          </p:cNvPr>
          <p:cNvSpPr>
            <a:spLocks noGrp="1"/>
          </p:cNvSpPr>
          <p:nvPr>
            <p:ph type="pic" sz="quarter" idx="24"/>
          </p:nvPr>
        </p:nvSpPr>
        <p:spPr>
          <a:xfrm>
            <a:off x="4" y="0"/>
            <a:ext cx="6000751" cy="6858000"/>
          </a:xfrm>
          <a:prstGeom prst="rect">
            <a:avLst/>
          </a:prstGeom>
          <a:solidFill>
            <a:schemeClr val="accent2"/>
          </a:solidFill>
        </p:spPr>
        <p:txBody>
          <a:bodyPr anchor="b">
            <a:normAutofit/>
          </a:bodyPr>
          <a:lstStyle>
            <a:lvl1pPr algn="ctr">
              <a:defRPr sz="500">
                <a:solidFill>
                  <a:schemeClr val="bg1"/>
                </a:solidFill>
              </a:defRPr>
            </a:lvl1pPr>
          </a:lstStyle>
          <a:p>
            <a:r>
              <a:rPr lang="en-US"/>
              <a:t>Click icon to add picture</a:t>
            </a:r>
            <a:endParaRPr lang="en-GB"/>
          </a:p>
        </p:txBody>
      </p:sp>
      <p:sp>
        <p:nvSpPr>
          <p:cNvPr id="4" name="Slide Number Placeholder 3">
            <a:extLst>
              <a:ext uri="{FF2B5EF4-FFF2-40B4-BE49-F238E27FC236}">
                <a16:creationId xmlns:a16="http://schemas.microsoft.com/office/drawing/2014/main" id="{4A20749E-741A-4533-A739-57FE277A6E1C}"/>
              </a:ext>
            </a:extLst>
          </p:cNvPr>
          <p:cNvSpPr>
            <a:spLocks noGrp="1"/>
          </p:cNvSpPr>
          <p:nvPr>
            <p:ph type="sldNum" sz="quarter" idx="12"/>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6" name="Title 1">
            <a:extLst>
              <a:ext uri="{FF2B5EF4-FFF2-40B4-BE49-F238E27FC236}">
                <a16:creationId xmlns:a16="http://schemas.microsoft.com/office/drawing/2014/main" id="{35BA0B6E-7611-4934-A581-6F963CD60D31}"/>
              </a:ext>
            </a:extLst>
          </p:cNvPr>
          <p:cNvSpPr>
            <a:spLocks noGrp="1"/>
          </p:cNvSpPr>
          <p:nvPr>
            <p:ph type="title"/>
          </p:nvPr>
        </p:nvSpPr>
        <p:spPr>
          <a:xfrm>
            <a:off x="6543875" y="548221"/>
            <a:ext cx="5121081" cy="719666"/>
          </a:xfrm>
        </p:spPr>
        <p:txBody>
          <a:bodyPr/>
          <a:lstStyle/>
          <a:p>
            <a:r>
              <a:rPr lang="en-US"/>
              <a:t>Click to edit Master title style</a:t>
            </a:r>
            <a:endParaRPr lang="en-GB"/>
          </a:p>
        </p:txBody>
      </p:sp>
    </p:spTree>
    <p:extLst>
      <p:ext uri="{BB962C8B-B14F-4D97-AF65-F5344CB8AC3E}">
        <p14:creationId xmlns:p14="http://schemas.microsoft.com/office/powerpoint/2010/main" val="347487073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SO Slide 0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80C9543-13CC-4164-AD32-D3EBE0FD1EBF}"/>
              </a:ext>
            </a:extLst>
          </p:cNvPr>
          <p:cNvSpPr>
            <a:spLocks noGrp="1"/>
          </p:cNvSpPr>
          <p:nvPr>
            <p:ph type="pic" sz="quarter" idx="24"/>
          </p:nvPr>
        </p:nvSpPr>
        <p:spPr>
          <a:xfrm>
            <a:off x="6191256" y="0"/>
            <a:ext cx="6000749" cy="6858000"/>
          </a:xfrm>
          <a:prstGeom prst="rect">
            <a:avLst/>
          </a:prstGeom>
          <a:solidFill>
            <a:schemeClr val="accent2"/>
          </a:solidFill>
        </p:spPr>
        <p:txBody>
          <a:bodyPr anchor="b">
            <a:normAutofit/>
          </a:bodyPr>
          <a:lstStyle>
            <a:lvl1pPr algn="ctr">
              <a:defRPr sz="5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2097063D-0C86-47E9-B3C8-F3C8E494A08B}"/>
              </a:ext>
            </a:extLst>
          </p:cNvPr>
          <p:cNvSpPr>
            <a:spLocks noGrp="1"/>
          </p:cNvSpPr>
          <p:nvPr>
            <p:ph type="title"/>
          </p:nvPr>
        </p:nvSpPr>
        <p:spPr>
          <a:xfrm>
            <a:off x="527053" y="548222"/>
            <a:ext cx="5473699" cy="719665"/>
          </a:xfrm>
        </p:spPr>
        <p:txBody>
          <a:bodyPr/>
          <a:lstStyle/>
          <a:p>
            <a:r>
              <a:rPr lang="en-US"/>
              <a:t>Click to edit Master title style</a:t>
            </a:r>
            <a:endParaRPr lang="en-GB"/>
          </a:p>
        </p:txBody>
      </p:sp>
    </p:spTree>
    <p:extLst>
      <p:ext uri="{BB962C8B-B14F-4D97-AF65-F5344CB8AC3E}">
        <p14:creationId xmlns:p14="http://schemas.microsoft.com/office/powerpoint/2010/main" val="18312288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5" name="Text Placeholder 3"/>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1"/>
                </a:solidFill>
                <a:latin typeface="+mn-lt"/>
              </a:defRPr>
            </a:lvl1pPr>
            <a:lvl5pPr marL="0" indent="0">
              <a:buFont typeface="Arial" panose="020B0604020202020204" pitchFamily="34" charset="0"/>
              <a:buNone/>
              <a:defRPr sz="800"/>
            </a:lvl5pPr>
          </a:lstStyle>
          <a:p>
            <a:pPr lvl="0"/>
            <a:r>
              <a:rPr lang="en-GB"/>
              <a:t>Confidential</a:t>
            </a:r>
          </a:p>
        </p:txBody>
      </p:sp>
      <p:sp>
        <p:nvSpPr>
          <p:cNvPr id="17" name="Rectangle 16">
            <a:extLst>
              <a:ext uri="{FF2B5EF4-FFF2-40B4-BE49-F238E27FC236}">
                <a16:creationId xmlns:a16="http://schemas.microsoft.com/office/drawing/2014/main" id="{680CBA71-A2EF-49E7-B036-C571EC1026EF}"/>
              </a:ext>
            </a:extLst>
          </p:cNvPr>
          <p:cNvSpPr/>
          <p:nvPr userDrawn="1"/>
        </p:nvSpPr>
        <p:spPr>
          <a:xfrm>
            <a:off x="527051" y="2423040"/>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kumimoji="0" lang="en-US" sz="4500" b="0" i="0" u="none" strike="noStrike" kern="1200" cap="none" spc="0" normalizeH="0" baseline="0" noProof="0">
                <a:ln>
                  <a:noFill/>
                </a:ln>
                <a:solidFill>
                  <a:srgbClr val="000000"/>
                </a:solidFill>
                <a:effectLst/>
                <a:uLnTx/>
                <a:uFillTx/>
                <a:latin typeface="+mn-lt"/>
                <a:ea typeface="+mj-ea"/>
                <a:cs typeface="+mj-cs"/>
              </a:rPr>
              <a:t>Thank you</a:t>
            </a:r>
            <a:endParaRPr lang="en-GB" sz="4500"/>
          </a:p>
        </p:txBody>
      </p:sp>
      <p:sp>
        <p:nvSpPr>
          <p:cNvPr id="8" name="Freeform: Shape 7">
            <a:extLst>
              <a:ext uri="{FF2B5EF4-FFF2-40B4-BE49-F238E27FC236}">
                <a16:creationId xmlns:a16="http://schemas.microsoft.com/office/drawing/2014/main" id="{8F7CB4F2-9EE9-44D2-8DB6-6D80F2242B44}"/>
              </a:ext>
            </a:extLst>
          </p:cNvPr>
          <p:cNvSpPr/>
          <p:nvPr userDrawn="1"/>
        </p:nvSpPr>
        <p:spPr>
          <a:xfrm>
            <a:off x="7414900" y="1842025"/>
            <a:ext cx="4777101" cy="5015977"/>
          </a:xfrm>
          <a:custGeom>
            <a:avLst/>
            <a:gdLst>
              <a:gd name="connsiteX0" fmla="*/ 1699109 w 3582826"/>
              <a:gd name="connsiteY0" fmla="*/ 0 h 3761983"/>
              <a:gd name="connsiteX1" fmla="*/ 3500932 w 3582826"/>
              <a:gd name="connsiteY1" fmla="*/ 603529 h 3761983"/>
              <a:gd name="connsiteX2" fmla="*/ 3582826 w 3582826"/>
              <a:gd name="connsiteY2" fmla="*/ 670682 h 3761983"/>
              <a:gd name="connsiteX3" fmla="*/ 3582826 w 3582826"/>
              <a:gd name="connsiteY3" fmla="*/ 3761983 h 3761983"/>
              <a:gd name="connsiteX4" fmla="*/ 3262516 w 3582826"/>
              <a:gd name="connsiteY4" fmla="*/ 3761983 h 3761983"/>
              <a:gd name="connsiteX5" fmla="*/ 3283901 w 3582826"/>
              <a:gd name="connsiteY5" fmla="*/ 3533863 h 3761983"/>
              <a:gd name="connsiteX6" fmla="*/ 1641950 w 3582826"/>
              <a:gd name="connsiteY6" fmla="*/ 1768151 h 3761983"/>
              <a:gd name="connsiteX7" fmla="*/ 1641950 w 3582826"/>
              <a:gd name="connsiteY7" fmla="*/ 1768153 h 3761983"/>
              <a:gd name="connsiteX8" fmla="*/ 1644218 w 3582826"/>
              <a:gd name="connsiteY8" fmla="*/ 1768276 h 3761983"/>
              <a:gd name="connsiteX9" fmla="*/ 1644218 w 3582826"/>
              <a:gd name="connsiteY9" fmla="*/ 3761983 h 3761983"/>
              <a:gd name="connsiteX10" fmla="*/ 1641950 w 3582826"/>
              <a:gd name="connsiteY10" fmla="*/ 3761983 h 3761983"/>
              <a:gd name="connsiteX11" fmla="*/ 1635602 w 3582826"/>
              <a:gd name="connsiteY11" fmla="*/ 3761983 h 3761983"/>
              <a:gd name="connsiteX12" fmla="*/ 21384 w 3582826"/>
              <a:gd name="connsiteY12" fmla="*/ 3761983 h 3761983"/>
              <a:gd name="connsiteX13" fmla="*/ 0 w 3582826"/>
              <a:gd name="connsiteY13" fmla="*/ 3533865 h 3761983"/>
              <a:gd name="connsiteX14" fmla="*/ 1474070 w 3582826"/>
              <a:gd name="connsiteY14" fmla="*/ 1777269 h 3761983"/>
              <a:gd name="connsiteX15" fmla="*/ 1635602 w 3582826"/>
              <a:gd name="connsiteY15" fmla="*/ 1768498 h 3761983"/>
              <a:gd name="connsiteX16" fmla="*/ 1635602 w 3582826"/>
              <a:gd name="connsiteY16" fmla="*/ 1761 h 3761983"/>
              <a:gd name="connsiteX17" fmla="*/ 1699109 w 3582826"/>
              <a:gd name="connsiteY17" fmla="*/ 0 h 376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2826" h="3761983">
                <a:moveTo>
                  <a:pt x="1699109" y="0"/>
                </a:moveTo>
                <a:cubicBezTo>
                  <a:pt x="2366545" y="0"/>
                  <a:pt x="2986591" y="222492"/>
                  <a:pt x="3500932" y="603529"/>
                </a:cubicBezTo>
                <a:lnTo>
                  <a:pt x="3582826" y="670682"/>
                </a:lnTo>
                <a:lnTo>
                  <a:pt x="3582826" y="3761983"/>
                </a:lnTo>
                <a:lnTo>
                  <a:pt x="3262516" y="3761983"/>
                </a:lnTo>
                <a:lnTo>
                  <a:pt x="3283901" y="3533863"/>
                </a:lnTo>
                <a:cubicBezTo>
                  <a:pt x="3283901" y="2558687"/>
                  <a:pt x="2548775" y="1768151"/>
                  <a:pt x="1641950" y="1768151"/>
                </a:cubicBezTo>
                <a:lnTo>
                  <a:pt x="1641950" y="1768153"/>
                </a:lnTo>
                <a:lnTo>
                  <a:pt x="1644218" y="1768276"/>
                </a:lnTo>
                <a:lnTo>
                  <a:pt x="1644218" y="3761983"/>
                </a:lnTo>
                <a:lnTo>
                  <a:pt x="1641950" y="3761983"/>
                </a:lnTo>
                <a:lnTo>
                  <a:pt x="1635602" y="3761983"/>
                </a:lnTo>
                <a:lnTo>
                  <a:pt x="21384" y="3761983"/>
                </a:lnTo>
                <a:lnTo>
                  <a:pt x="0" y="3533865"/>
                </a:lnTo>
                <a:cubicBezTo>
                  <a:pt x="0" y="2619638"/>
                  <a:pt x="646107" y="1867691"/>
                  <a:pt x="1474070" y="1777269"/>
                </a:cubicBezTo>
                <a:lnTo>
                  <a:pt x="1635602" y="1768498"/>
                </a:lnTo>
                <a:lnTo>
                  <a:pt x="1635602" y="1761"/>
                </a:lnTo>
                <a:cubicBezTo>
                  <a:pt x="1656709" y="226"/>
                  <a:pt x="1677886" y="0"/>
                  <a:pt x="1699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Autofit/>
          </a:bodyPr>
          <a:lstStyle/>
          <a:p>
            <a:pPr algn="ctr"/>
            <a:endParaRPr lang="en-GB" sz="2117"/>
          </a:p>
        </p:txBody>
      </p:sp>
    </p:spTree>
    <p:extLst>
      <p:ext uri="{BB962C8B-B14F-4D97-AF65-F5344CB8AC3E}">
        <p14:creationId xmlns:p14="http://schemas.microsoft.com/office/powerpoint/2010/main" val="4040093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 Im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80C9543-13CC-4164-AD32-D3EBE0FD1EBF}"/>
              </a:ext>
            </a:extLst>
          </p:cNvPr>
          <p:cNvSpPr>
            <a:spLocks noGrp="1"/>
          </p:cNvSpPr>
          <p:nvPr>
            <p:ph type="pic" sz="quarter" idx="24"/>
          </p:nvPr>
        </p:nvSpPr>
        <p:spPr>
          <a:xfrm>
            <a:off x="7214798" y="0"/>
            <a:ext cx="4977206" cy="6858000"/>
          </a:xfrm>
          <a:prstGeom prst="rect">
            <a:avLst/>
          </a:prstGeom>
          <a:solidFill>
            <a:schemeClr val="accent2"/>
          </a:solidFill>
        </p:spPr>
        <p:txBody>
          <a:bodyPr anchor="b">
            <a:normAutofit/>
          </a:bodyPr>
          <a:lstStyle>
            <a:lvl1pPr algn="ctr">
              <a:defRPr sz="5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2097063D-0C86-47E9-B3C8-F3C8E494A08B}"/>
              </a:ext>
            </a:extLst>
          </p:cNvPr>
          <p:cNvSpPr>
            <a:spLocks noGrp="1"/>
          </p:cNvSpPr>
          <p:nvPr>
            <p:ph type="title"/>
          </p:nvPr>
        </p:nvSpPr>
        <p:spPr>
          <a:xfrm>
            <a:off x="527055" y="548222"/>
            <a:ext cx="5664199" cy="719665"/>
          </a:xfrm>
        </p:spPr>
        <p:txBody>
          <a:bodyPr/>
          <a:lstStyle/>
          <a:p>
            <a:r>
              <a:rPr lang="en-US"/>
              <a:t>Click to edit Master title style</a:t>
            </a:r>
            <a:endParaRPr lang="en-GB"/>
          </a:p>
        </p:txBody>
      </p:sp>
    </p:spTree>
    <p:extLst>
      <p:ext uri="{BB962C8B-B14F-4D97-AF65-F5344CB8AC3E}">
        <p14:creationId xmlns:p14="http://schemas.microsoft.com/office/powerpoint/2010/main" val="45422606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facts ">
    <p:spTree>
      <p:nvGrpSpPr>
        <p:cNvPr id="1" name=""/>
        <p:cNvGrpSpPr/>
        <p:nvPr/>
      </p:nvGrpSpPr>
      <p:grpSpPr>
        <a:xfrm>
          <a:off x="0" y="0"/>
          <a:ext cx="0" cy="0"/>
          <a:chOff x="0" y="0"/>
          <a:chExt cx="0" cy="0"/>
        </a:xfrm>
      </p:grpSpPr>
      <p:sp>
        <p:nvSpPr>
          <p:cNvPr id="7" name="Text Placeholder 6"/>
          <p:cNvSpPr>
            <a:spLocks noGrp="1"/>
          </p:cNvSpPr>
          <p:nvPr>
            <p:ph type="body" sz="quarter" idx="20" hasCustomPrompt="1"/>
          </p:nvPr>
        </p:nvSpPr>
        <p:spPr>
          <a:xfrm>
            <a:off x="537130" y="1710818"/>
            <a:ext cx="2076100" cy="773423"/>
          </a:xfrm>
          <a:prstGeom prst="rect">
            <a:avLst/>
          </a:prstGeom>
        </p:spPr>
        <p:txBody>
          <a:bodyPr lIns="0" rIns="0">
            <a:noAutofit/>
          </a:bodyPr>
          <a:lstStyle>
            <a:lvl1pPr marL="0" indent="0">
              <a:buNone/>
              <a:defRPr sz="4000">
                <a:solidFill>
                  <a:schemeClr val="accent2"/>
                </a:solidFill>
              </a:defRPr>
            </a:lvl1pPr>
            <a:lvl2pPr>
              <a:spcBef>
                <a:spcPts val="1200"/>
              </a:spcBef>
              <a:spcAft>
                <a:spcPts val="1200"/>
              </a:spcAft>
              <a:defRPr sz="4000">
                <a:solidFill>
                  <a:schemeClr val="accent1"/>
                </a:solidFill>
              </a:defRPr>
            </a:lvl2pPr>
            <a:lvl3pPr marL="0" indent="0">
              <a:spcBef>
                <a:spcPts val="1200"/>
              </a:spcBef>
              <a:spcAft>
                <a:spcPts val="1200"/>
              </a:spcAft>
              <a:buNone/>
              <a:defRPr sz="4000">
                <a:solidFill>
                  <a:schemeClr val="accent1"/>
                </a:solidFill>
              </a:defRPr>
            </a:lvl3pPr>
            <a:lvl4pPr marL="0" indent="0">
              <a:spcBef>
                <a:spcPts val="1200"/>
              </a:spcBef>
              <a:spcAft>
                <a:spcPts val="1200"/>
              </a:spcAft>
              <a:buNone/>
              <a:defRPr sz="4000">
                <a:solidFill>
                  <a:schemeClr val="accent1"/>
                </a:solidFill>
              </a:defRPr>
            </a:lvl4pPr>
            <a:lvl5pPr marL="0" indent="0">
              <a:spcBef>
                <a:spcPts val="1200"/>
              </a:spcBef>
              <a:spcAft>
                <a:spcPts val="1200"/>
              </a:spcAft>
              <a:buNone/>
              <a:defRPr sz="4000">
                <a:solidFill>
                  <a:schemeClr val="accent1"/>
                </a:solidFill>
              </a:defRPr>
            </a:lvl5pPr>
            <a:lvl6pPr marL="0" indent="0">
              <a:spcBef>
                <a:spcPts val="1200"/>
              </a:spcBef>
              <a:spcAft>
                <a:spcPts val="1200"/>
              </a:spcAft>
              <a:buNone/>
              <a:defRPr sz="4000">
                <a:solidFill>
                  <a:schemeClr val="accent1"/>
                </a:solidFill>
              </a:defRPr>
            </a:lvl6pPr>
            <a:lvl7pPr marL="0" indent="0">
              <a:spcBef>
                <a:spcPts val="1200"/>
              </a:spcBef>
              <a:spcAft>
                <a:spcPts val="1200"/>
              </a:spcAft>
              <a:buNone/>
              <a:defRPr sz="4000">
                <a:solidFill>
                  <a:schemeClr val="accent1"/>
                </a:solidFill>
              </a:defRPr>
            </a:lvl7pPr>
            <a:lvl8pPr marL="0" indent="0">
              <a:spcBef>
                <a:spcPts val="1200"/>
              </a:spcBef>
              <a:spcAft>
                <a:spcPts val="1200"/>
              </a:spcAft>
              <a:buNone/>
              <a:defRPr sz="4000">
                <a:solidFill>
                  <a:schemeClr val="accent1"/>
                </a:solidFill>
              </a:defRPr>
            </a:lvl8pPr>
            <a:lvl9pPr marL="0" indent="0">
              <a:spcBef>
                <a:spcPts val="1200"/>
              </a:spcBef>
              <a:spcAft>
                <a:spcPts val="1200"/>
              </a:spcAft>
              <a:buNone/>
              <a:defRPr sz="4000">
                <a:solidFill>
                  <a:schemeClr val="accent1"/>
                </a:solidFill>
              </a:defRPr>
            </a:lvl9pPr>
          </a:lstStyle>
          <a:p>
            <a:pPr lvl="0"/>
            <a:r>
              <a:rPr lang="en-GB"/>
              <a:t>Input</a:t>
            </a:r>
          </a:p>
        </p:txBody>
      </p:sp>
      <p:sp>
        <p:nvSpPr>
          <p:cNvPr id="27" name="Rectangle 26"/>
          <p:cNvSpPr/>
          <p:nvPr userDrawn="1"/>
        </p:nvSpPr>
        <p:spPr>
          <a:xfrm>
            <a:off x="6207762" y="0"/>
            <a:ext cx="2385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
        <p:nvSpPr>
          <p:cNvPr id="2" name="Title 1">
            <a:extLst>
              <a:ext uri="{FF2B5EF4-FFF2-40B4-BE49-F238E27FC236}">
                <a16:creationId xmlns:a16="http://schemas.microsoft.com/office/drawing/2014/main" id="{2E8470DA-9AF9-4E1C-9972-1EEDFB2A40C9}"/>
              </a:ext>
            </a:extLst>
          </p:cNvPr>
          <p:cNvSpPr>
            <a:spLocks noGrp="1"/>
          </p:cNvSpPr>
          <p:nvPr>
            <p:ph type="title"/>
          </p:nvPr>
        </p:nvSpPr>
        <p:spPr>
          <a:xfrm>
            <a:off x="527053" y="548222"/>
            <a:ext cx="5473699" cy="719665"/>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6FA486-39EE-4C08-9B3E-3C0F25106790}"/>
              </a:ext>
            </a:extLst>
          </p:cNvPr>
          <p:cNvSpPr>
            <a:spLocks noGrp="1"/>
          </p:cNvSpPr>
          <p:nvPr>
            <p:ph type="dt" sz="half" idx="51"/>
          </p:nvPr>
        </p:nvSpPr>
        <p:spPr/>
        <p:txBody>
          <a:bodyPr/>
          <a:lstStyle/>
          <a:p>
            <a:pPr defTabSz="914350"/>
            <a:fld id="{8462EB91-A706-4F3C-8E2E-320B258606ED}" type="datetime4">
              <a:rPr lang="en-GB" smtClean="0">
                <a:solidFill>
                  <a:prstClr val="black"/>
                </a:solidFill>
              </a:rPr>
              <a:pPr defTabSz="914350"/>
              <a:t>04 February 2021</a:t>
            </a:fld>
            <a:endParaRPr lang="en-GB">
              <a:solidFill>
                <a:prstClr val="black"/>
              </a:solidFill>
            </a:endParaRPr>
          </a:p>
        </p:txBody>
      </p:sp>
      <p:sp>
        <p:nvSpPr>
          <p:cNvPr id="4" name="Footer Placeholder 3">
            <a:extLst>
              <a:ext uri="{FF2B5EF4-FFF2-40B4-BE49-F238E27FC236}">
                <a16:creationId xmlns:a16="http://schemas.microsoft.com/office/drawing/2014/main" id="{26283B88-9A22-4FC3-BA67-4A9E99F018AF}"/>
              </a:ext>
            </a:extLst>
          </p:cNvPr>
          <p:cNvSpPr>
            <a:spLocks noGrp="1"/>
          </p:cNvSpPr>
          <p:nvPr>
            <p:ph type="ftr" sz="quarter" idx="52"/>
          </p:nvPr>
        </p:nvSpPr>
        <p:spPr/>
        <p:txBody>
          <a:bodyPr/>
          <a:lstStyle/>
          <a:p>
            <a:pPr defTabSz="914350"/>
            <a:r>
              <a:rPr lang="en-GB">
                <a:solidFill>
                  <a:prstClr val="black"/>
                </a:solidFill>
              </a:rPr>
              <a:t>Mott MacDonald | Presentation</a:t>
            </a:r>
          </a:p>
        </p:txBody>
      </p:sp>
      <p:sp>
        <p:nvSpPr>
          <p:cNvPr id="5" name="Slide Number Placeholder 4">
            <a:extLst>
              <a:ext uri="{FF2B5EF4-FFF2-40B4-BE49-F238E27FC236}">
                <a16:creationId xmlns:a16="http://schemas.microsoft.com/office/drawing/2014/main" id="{2F4BD005-196C-4BC3-863B-0B36448CECA0}"/>
              </a:ext>
            </a:extLst>
          </p:cNvPr>
          <p:cNvSpPr>
            <a:spLocks noGrp="1"/>
          </p:cNvSpPr>
          <p:nvPr>
            <p:ph type="sldNum" sz="quarter" idx="53"/>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32" name="Text Placeholder 6">
            <a:extLst>
              <a:ext uri="{FF2B5EF4-FFF2-40B4-BE49-F238E27FC236}">
                <a16:creationId xmlns:a16="http://schemas.microsoft.com/office/drawing/2014/main" id="{AC5D69C9-F508-4C1F-8E9D-94033E5A515B}"/>
              </a:ext>
            </a:extLst>
          </p:cNvPr>
          <p:cNvSpPr>
            <a:spLocks noGrp="1"/>
          </p:cNvSpPr>
          <p:nvPr>
            <p:ph type="body" sz="quarter" idx="58" hasCustomPrompt="1"/>
          </p:nvPr>
        </p:nvSpPr>
        <p:spPr>
          <a:xfrm>
            <a:off x="3327591" y="1710818"/>
            <a:ext cx="2076100" cy="773423"/>
          </a:xfrm>
          <a:prstGeom prst="rect">
            <a:avLst/>
          </a:prstGeom>
        </p:spPr>
        <p:txBody>
          <a:bodyPr lIns="0" rIns="0">
            <a:noAutofit/>
          </a:bodyPr>
          <a:lstStyle>
            <a:lvl1pPr marL="0" indent="0">
              <a:buNone/>
              <a:defRPr sz="4000">
                <a:solidFill>
                  <a:schemeClr val="accent2"/>
                </a:solidFill>
              </a:defRPr>
            </a:lvl1pPr>
            <a:lvl2pPr>
              <a:spcBef>
                <a:spcPts val="1200"/>
              </a:spcBef>
              <a:spcAft>
                <a:spcPts val="1200"/>
              </a:spcAft>
              <a:defRPr sz="4000">
                <a:solidFill>
                  <a:schemeClr val="accent1"/>
                </a:solidFill>
              </a:defRPr>
            </a:lvl2pPr>
            <a:lvl3pPr marL="0" indent="0">
              <a:spcBef>
                <a:spcPts val="1200"/>
              </a:spcBef>
              <a:spcAft>
                <a:spcPts val="1200"/>
              </a:spcAft>
              <a:buNone/>
              <a:defRPr sz="4000">
                <a:solidFill>
                  <a:schemeClr val="accent1"/>
                </a:solidFill>
              </a:defRPr>
            </a:lvl3pPr>
            <a:lvl4pPr marL="0" indent="0">
              <a:spcBef>
                <a:spcPts val="1200"/>
              </a:spcBef>
              <a:spcAft>
                <a:spcPts val="1200"/>
              </a:spcAft>
              <a:buNone/>
              <a:defRPr sz="4000">
                <a:solidFill>
                  <a:schemeClr val="accent1"/>
                </a:solidFill>
              </a:defRPr>
            </a:lvl4pPr>
            <a:lvl5pPr marL="0" indent="0">
              <a:spcBef>
                <a:spcPts val="1200"/>
              </a:spcBef>
              <a:spcAft>
                <a:spcPts val="1200"/>
              </a:spcAft>
              <a:buNone/>
              <a:defRPr sz="4000">
                <a:solidFill>
                  <a:schemeClr val="accent1"/>
                </a:solidFill>
              </a:defRPr>
            </a:lvl5pPr>
            <a:lvl6pPr marL="0" indent="0">
              <a:spcBef>
                <a:spcPts val="1200"/>
              </a:spcBef>
              <a:spcAft>
                <a:spcPts val="1200"/>
              </a:spcAft>
              <a:buNone/>
              <a:defRPr sz="4000">
                <a:solidFill>
                  <a:schemeClr val="accent1"/>
                </a:solidFill>
              </a:defRPr>
            </a:lvl6pPr>
            <a:lvl7pPr marL="0" indent="0">
              <a:spcBef>
                <a:spcPts val="1200"/>
              </a:spcBef>
              <a:spcAft>
                <a:spcPts val="1200"/>
              </a:spcAft>
              <a:buNone/>
              <a:defRPr sz="4000">
                <a:solidFill>
                  <a:schemeClr val="accent1"/>
                </a:solidFill>
              </a:defRPr>
            </a:lvl7pPr>
            <a:lvl8pPr marL="0" indent="0">
              <a:spcBef>
                <a:spcPts val="1200"/>
              </a:spcBef>
              <a:spcAft>
                <a:spcPts val="1200"/>
              </a:spcAft>
              <a:buNone/>
              <a:defRPr sz="4000">
                <a:solidFill>
                  <a:schemeClr val="accent1"/>
                </a:solidFill>
              </a:defRPr>
            </a:lvl8pPr>
            <a:lvl9pPr marL="0" indent="0">
              <a:spcBef>
                <a:spcPts val="1200"/>
              </a:spcBef>
              <a:spcAft>
                <a:spcPts val="1200"/>
              </a:spcAft>
              <a:buNone/>
              <a:defRPr sz="4000">
                <a:solidFill>
                  <a:schemeClr val="accent1"/>
                </a:solidFill>
              </a:defRPr>
            </a:lvl9pPr>
          </a:lstStyle>
          <a:p>
            <a:pPr lvl="0"/>
            <a:r>
              <a:rPr lang="en-GB"/>
              <a:t>Input</a:t>
            </a:r>
          </a:p>
        </p:txBody>
      </p:sp>
      <p:sp>
        <p:nvSpPr>
          <p:cNvPr id="36" name="Text Placeholder 6">
            <a:extLst>
              <a:ext uri="{FF2B5EF4-FFF2-40B4-BE49-F238E27FC236}">
                <a16:creationId xmlns:a16="http://schemas.microsoft.com/office/drawing/2014/main" id="{635735DD-D894-481C-8C66-1C735F561AAF}"/>
              </a:ext>
            </a:extLst>
          </p:cNvPr>
          <p:cNvSpPr>
            <a:spLocks noGrp="1"/>
          </p:cNvSpPr>
          <p:nvPr>
            <p:ph type="body" sz="quarter" idx="62" hasCustomPrompt="1"/>
          </p:nvPr>
        </p:nvSpPr>
        <p:spPr>
          <a:xfrm>
            <a:off x="6361302" y="1710818"/>
            <a:ext cx="2076100" cy="773423"/>
          </a:xfrm>
          <a:prstGeom prst="rect">
            <a:avLst/>
          </a:prstGeom>
        </p:spPr>
        <p:txBody>
          <a:bodyPr lIns="0" rIns="0">
            <a:noAutofit/>
          </a:bodyPr>
          <a:lstStyle>
            <a:lvl1pPr marL="0" indent="0">
              <a:buNone/>
              <a:defRPr sz="4000">
                <a:solidFill>
                  <a:schemeClr val="bg1"/>
                </a:solidFill>
              </a:defRPr>
            </a:lvl1pPr>
            <a:lvl2pPr>
              <a:spcBef>
                <a:spcPts val="1200"/>
              </a:spcBef>
              <a:spcAft>
                <a:spcPts val="1200"/>
              </a:spcAft>
              <a:defRPr sz="4000">
                <a:solidFill>
                  <a:schemeClr val="tx1"/>
                </a:solidFill>
              </a:defRPr>
            </a:lvl2pPr>
            <a:lvl3pPr marL="0" indent="0">
              <a:spcBef>
                <a:spcPts val="1200"/>
              </a:spcBef>
              <a:spcAft>
                <a:spcPts val="1200"/>
              </a:spcAft>
              <a:buNone/>
              <a:defRPr sz="4000">
                <a:solidFill>
                  <a:schemeClr val="tx1"/>
                </a:solidFill>
              </a:defRPr>
            </a:lvl3pPr>
            <a:lvl4pPr marL="0" indent="0">
              <a:spcBef>
                <a:spcPts val="1200"/>
              </a:spcBef>
              <a:spcAft>
                <a:spcPts val="1200"/>
              </a:spcAft>
              <a:buNone/>
              <a:defRPr sz="4000">
                <a:solidFill>
                  <a:schemeClr val="tx1"/>
                </a:solidFill>
              </a:defRPr>
            </a:lvl4pPr>
            <a:lvl5pPr marL="0" indent="0">
              <a:spcBef>
                <a:spcPts val="1200"/>
              </a:spcBef>
              <a:spcAft>
                <a:spcPts val="1200"/>
              </a:spcAft>
              <a:buNone/>
              <a:defRPr sz="4000">
                <a:solidFill>
                  <a:schemeClr val="tx1"/>
                </a:solidFill>
              </a:defRPr>
            </a:lvl5pPr>
            <a:lvl6pPr marL="0" indent="0">
              <a:spcBef>
                <a:spcPts val="1200"/>
              </a:spcBef>
              <a:spcAft>
                <a:spcPts val="1200"/>
              </a:spcAft>
              <a:buNone/>
              <a:defRPr sz="4000">
                <a:solidFill>
                  <a:schemeClr val="tx1"/>
                </a:solidFill>
              </a:defRPr>
            </a:lvl6pPr>
            <a:lvl7pPr marL="0" indent="0">
              <a:spcBef>
                <a:spcPts val="1200"/>
              </a:spcBef>
              <a:spcAft>
                <a:spcPts val="1200"/>
              </a:spcAft>
              <a:buNone/>
              <a:defRPr sz="4000">
                <a:solidFill>
                  <a:schemeClr val="tx1"/>
                </a:solidFill>
              </a:defRPr>
            </a:lvl7pPr>
            <a:lvl8pPr marL="0" indent="0">
              <a:spcBef>
                <a:spcPts val="1200"/>
              </a:spcBef>
              <a:spcAft>
                <a:spcPts val="1200"/>
              </a:spcAft>
              <a:buNone/>
              <a:defRPr sz="4000">
                <a:solidFill>
                  <a:schemeClr val="tx1"/>
                </a:solidFill>
              </a:defRPr>
            </a:lvl8pPr>
            <a:lvl9pPr marL="0" indent="0">
              <a:spcBef>
                <a:spcPts val="1200"/>
              </a:spcBef>
              <a:spcAft>
                <a:spcPts val="1200"/>
              </a:spcAft>
              <a:buNone/>
              <a:defRPr sz="4000">
                <a:solidFill>
                  <a:schemeClr val="tx1"/>
                </a:solidFill>
              </a:defRPr>
            </a:lvl9pPr>
          </a:lstStyle>
          <a:p>
            <a:pPr lvl="0"/>
            <a:r>
              <a:rPr lang="en-GB"/>
              <a:t>Input</a:t>
            </a:r>
          </a:p>
        </p:txBody>
      </p:sp>
      <p:sp>
        <p:nvSpPr>
          <p:cNvPr id="39" name="Text Placeholder 6">
            <a:extLst>
              <a:ext uri="{FF2B5EF4-FFF2-40B4-BE49-F238E27FC236}">
                <a16:creationId xmlns:a16="http://schemas.microsoft.com/office/drawing/2014/main" id="{02ABA786-DEA0-420E-9905-90955A8C402E}"/>
              </a:ext>
            </a:extLst>
          </p:cNvPr>
          <p:cNvSpPr>
            <a:spLocks noGrp="1"/>
          </p:cNvSpPr>
          <p:nvPr>
            <p:ph type="body" sz="quarter" idx="64" hasCustomPrompt="1"/>
          </p:nvPr>
        </p:nvSpPr>
        <p:spPr>
          <a:xfrm>
            <a:off x="9036402" y="1710818"/>
            <a:ext cx="2076100" cy="773423"/>
          </a:xfrm>
          <a:prstGeom prst="rect">
            <a:avLst/>
          </a:prstGeom>
        </p:spPr>
        <p:txBody>
          <a:bodyPr lIns="0" rIns="0">
            <a:noAutofit/>
          </a:bodyPr>
          <a:lstStyle>
            <a:lvl1pPr marL="0" indent="0">
              <a:buNone/>
              <a:defRPr sz="4000">
                <a:solidFill>
                  <a:schemeClr val="accent2"/>
                </a:solidFill>
              </a:defRPr>
            </a:lvl1pPr>
            <a:lvl2pPr>
              <a:spcBef>
                <a:spcPts val="1200"/>
              </a:spcBef>
              <a:spcAft>
                <a:spcPts val="1200"/>
              </a:spcAft>
              <a:defRPr sz="4000">
                <a:solidFill>
                  <a:schemeClr val="accent1"/>
                </a:solidFill>
              </a:defRPr>
            </a:lvl2pPr>
            <a:lvl3pPr marL="0" indent="0">
              <a:spcBef>
                <a:spcPts val="1200"/>
              </a:spcBef>
              <a:spcAft>
                <a:spcPts val="1200"/>
              </a:spcAft>
              <a:buNone/>
              <a:defRPr sz="4000">
                <a:solidFill>
                  <a:schemeClr val="accent1"/>
                </a:solidFill>
              </a:defRPr>
            </a:lvl3pPr>
            <a:lvl4pPr marL="0" indent="0">
              <a:spcBef>
                <a:spcPts val="1200"/>
              </a:spcBef>
              <a:spcAft>
                <a:spcPts val="1200"/>
              </a:spcAft>
              <a:buNone/>
              <a:defRPr sz="4000">
                <a:solidFill>
                  <a:schemeClr val="accent1"/>
                </a:solidFill>
              </a:defRPr>
            </a:lvl4pPr>
            <a:lvl5pPr marL="0" indent="0">
              <a:spcBef>
                <a:spcPts val="1200"/>
              </a:spcBef>
              <a:spcAft>
                <a:spcPts val="1200"/>
              </a:spcAft>
              <a:buNone/>
              <a:defRPr sz="4000">
                <a:solidFill>
                  <a:schemeClr val="accent1"/>
                </a:solidFill>
              </a:defRPr>
            </a:lvl5pPr>
            <a:lvl6pPr marL="0" indent="0">
              <a:spcBef>
                <a:spcPts val="1200"/>
              </a:spcBef>
              <a:spcAft>
                <a:spcPts val="1200"/>
              </a:spcAft>
              <a:buNone/>
              <a:defRPr sz="4000">
                <a:solidFill>
                  <a:schemeClr val="accent1"/>
                </a:solidFill>
              </a:defRPr>
            </a:lvl6pPr>
            <a:lvl7pPr marL="0" indent="0">
              <a:spcBef>
                <a:spcPts val="1200"/>
              </a:spcBef>
              <a:spcAft>
                <a:spcPts val="1200"/>
              </a:spcAft>
              <a:buNone/>
              <a:defRPr sz="4000">
                <a:solidFill>
                  <a:schemeClr val="accent1"/>
                </a:solidFill>
              </a:defRPr>
            </a:lvl7pPr>
            <a:lvl8pPr marL="0" indent="0">
              <a:spcBef>
                <a:spcPts val="1200"/>
              </a:spcBef>
              <a:spcAft>
                <a:spcPts val="1200"/>
              </a:spcAft>
              <a:buNone/>
              <a:defRPr sz="4000">
                <a:solidFill>
                  <a:schemeClr val="accent1"/>
                </a:solidFill>
              </a:defRPr>
            </a:lvl8pPr>
            <a:lvl9pPr marL="0" indent="0">
              <a:spcBef>
                <a:spcPts val="1200"/>
              </a:spcBef>
              <a:spcAft>
                <a:spcPts val="1200"/>
              </a:spcAft>
              <a:buNone/>
              <a:defRPr sz="4000">
                <a:solidFill>
                  <a:schemeClr val="accent1"/>
                </a:solidFill>
              </a:defRPr>
            </a:lvl9pPr>
          </a:lstStyle>
          <a:p>
            <a:pPr lvl="0"/>
            <a:r>
              <a:rPr lang="en-GB"/>
              <a:t>Input</a:t>
            </a:r>
          </a:p>
        </p:txBody>
      </p:sp>
      <p:sp>
        <p:nvSpPr>
          <p:cNvPr id="40" name="Text Placeholder 6">
            <a:extLst>
              <a:ext uri="{FF2B5EF4-FFF2-40B4-BE49-F238E27FC236}">
                <a16:creationId xmlns:a16="http://schemas.microsoft.com/office/drawing/2014/main" id="{4C541FAF-8FA6-4AFF-A135-34F225CF437A}"/>
              </a:ext>
            </a:extLst>
          </p:cNvPr>
          <p:cNvSpPr>
            <a:spLocks noGrp="1"/>
          </p:cNvSpPr>
          <p:nvPr>
            <p:ph type="body" sz="quarter" idx="65" hasCustomPrompt="1"/>
          </p:nvPr>
        </p:nvSpPr>
        <p:spPr>
          <a:xfrm>
            <a:off x="537130" y="3806204"/>
            <a:ext cx="2076100" cy="773423"/>
          </a:xfrm>
          <a:prstGeom prst="rect">
            <a:avLst/>
          </a:prstGeom>
        </p:spPr>
        <p:txBody>
          <a:bodyPr lIns="0" rIns="0">
            <a:noAutofit/>
          </a:bodyPr>
          <a:lstStyle>
            <a:lvl1pPr marL="0" indent="0">
              <a:buNone/>
              <a:defRPr sz="4000">
                <a:solidFill>
                  <a:schemeClr val="accent2"/>
                </a:solidFill>
              </a:defRPr>
            </a:lvl1pPr>
            <a:lvl2pPr>
              <a:spcBef>
                <a:spcPts val="1200"/>
              </a:spcBef>
              <a:spcAft>
                <a:spcPts val="1200"/>
              </a:spcAft>
              <a:defRPr sz="4000">
                <a:solidFill>
                  <a:schemeClr val="accent6"/>
                </a:solidFill>
              </a:defRPr>
            </a:lvl2pPr>
            <a:lvl3pPr marL="0" indent="0">
              <a:spcBef>
                <a:spcPts val="1200"/>
              </a:spcBef>
              <a:spcAft>
                <a:spcPts val="1200"/>
              </a:spcAft>
              <a:buNone/>
              <a:defRPr sz="4000">
                <a:solidFill>
                  <a:schemeClr val="accent1"/>
                </a:solidFill>
              </a:defRPr>
            </a:lvl3pPr>
            <a:lvl4pPr marL="0" indent="0">
              <a:spcBef>
                <a:spcPts val="1200"/>
              </a:spcBef>
              <a:spcAft>
                <a:spcPts val="1200"/>
              </a:spcAft>
              <a:buNone/>
              <a:defRPr sz="4000">
                <a:solidFill>
                  <a:schemeClr val="accent1"/>
                </a:solidFill>
              </a:defRPr>
            </a:lvl4pPr>
            <a:lvl5pPr marL="0" indent="0">
              <a:spcBef>
                <a:spcPts val="1200"/>
              </a:spcBef>
              <a:spcAft>
                <a:spcPts val="1200"/>
              </a:spcAft>
              <a:buNone/>
              <a:defRPr sz="4000">
                <a:solidFill>
                  <a:schemeClr val="accent1"/>
                </a:solidFill>
              </a:defRPr>
            </a:lvl5pPr>
            <a:lvl6pPr marL="0" indent="0">
              <a:spcBef>
                <a:spcPts val="1200"/>
              </a:spcBef>
              <a:spcAft>
                <a:spcPts val="1200"/>
              </a:spcAft>
              <a:buNone/>
              <a:defRPr sz="4000">
                <a:solidFill>
                  <a:schemeClr val="accent1"/>
                </a:solidFill>
              </a:defRPr>
            </a:lvl6pPr>
            <a:lvl7pPr marL="0" indent="0">
              <a:spcBef>
                <a:spcPts val="1200"/>
              </a:spcBef>
              <a:spcAft>
                <a:spcPts val="1200"/>
              </a:spcAft>
              <a:buNone/>
              <a:defRPr sz="4000">
                <a:solidFill>
                  <a:schemeClr val="accent1"/>
                </a:solidFill>
              </a:defRPr>
            </a:lvl7pPr>
            <a:lvl8pPr marL="0" indent="0">
              <a:spcBef>
                <a:spcPts val="1200"/>
              </a:spcBef>
              <a:spcAft>
                <a:spcPts val="1200"/>
              </a:spcAft>
              <a:buNone/>
              <a:defRPr sz="4000">
                <a:solidFill>
                  <a:schemeClr val="accent1"/>
                </a:solidFill>
              </a:defRPr>
            </a:lvl8pPr>
            <a:lvl9pPr marL="0" indent="0">
              <a:spcBef>
                <a:spcPts val="1200"/>
              </a:spcBef>
              <a:spcAft>
                <a:spcPts val="1200"/>
              </a:spcAft>
              <a:buNone/>
              <a:defRPr sz="4000">
                <a:solidFill>
                  <a:schemeClr val="accent1"/>
                </a:solidFill>
              </a:defRPr>
            </a:lvl9pPr>
          </a:lstStyle>
          <a:p>
            <a:pPr lvl="0"/>
            <a:r>
              <a:rPr lang="en-GB"/>
              <a:t>Input</a:t>
            </a:r>
          </a:p>
        </p:txBody>
      </p:sp>
      <p:sp>
        <p:nvSpPr>
          <p:cNvPr id="41" name="Text Placeholder 6">
            <a:extLst>
              <a:ext uri="{FF2B5EF4-FFF2-40B4-BE49-F238E27FC236}">
                <a16:creationId xmlns:a16="http://schemas.microsoft.com/office/drawing/2014/main" id="{B3AFA1DA-6C8A-42BB-BE55-D42BC76BD03D}"/>
              </a:ext>
            </a:extLst>
          </p:cNvPr>
          <p:cNvSpPr>
            <a:spLocks noGrp="1"/>
          </p:cNvSpPr>
          <p:nvPr>
            <p:ph type="body" sz="quarter" idx="66" hasCustomPrompt="1"/>
          </p:nvPr>
        </p:nvSpPr>
        <p:spPr>
          <a:xfrm>
            <a:off x="3327591" y="3806204"/>
            <a:ext cx="2076100" cy="773423"/>
          </a:xfrm>
          <a:prstGeom prst="rect">
            <a:avLst/>
          </a:prstGeom>
        </p:spPr>
        <p:txBody>
          <a:bodyPr lIns="0" rIns="0">
            <a:noAutofit/>
          </a:bodyPr>
          <a:lstStyle>
            <a:lvl1pPr marL="0" indent="0">
              <a:buNone/>
              <a:defRPr sz="4000">
                <a:solidFill>
                  <a:schemeClr val="accent2"/>
                </a:solidFill>
              </a:defRPr>
            </a:lvl1pPr>
            <a:lvl2pPr>
              <a:spcBef>
                <a:spcPts val="1200"/>
              </a:spcBef>
              <a:spcAft>
                <a:spcPts val="1200"/>
              </a:spcAft>
              <a:defRPr sz="4000">
                <a:solidFill>
                  <a:schemeClr val="accent1"/>
                </a:solidFill>
              </a:defRPr>
            </a:lvl2pPr>
            <a:lvl3pPr marL="0" indent="0">
              <a:spcBef>
                <a:spcPts val="1200"/>
              </a:spcBef>
              <a:spcAft>
                <a:spcPts val="1200"/>
              </a:spcAft>
              <a:buNone/>
              <a:defRPr sz="4000">
                <a:solidFill>
                  <a:schemeClr val="accent1"/>
                </a:solidFill>
              </a:defRPr>
            </a:lvl3pPr>
            <a:lvl4pPr marL="0" indent="0">
              <a:spcBef>
                <a:spcPts val="1200"/>
              </a:spcBef>
              <a:spcAft>
                <a:spcPts val="1200"/>
              </a:spcAft>
              <a:buNone/>
              <a:defRPr sz="4000">
                <a:solidFill>
                  <a:schemeClr val="accent1"/>
                </a:solidFill>
              </a:defRPr>
            </a:lvl4pPr>
            <a:lvl5pPr marL="0" indent="0">
              <a:spcBef>
                <a:spcPts val="1200"/>
              </a:spcBef>
              <a:spcAft>
                <a:spcPts val="1200"/>
              </a:spcAft>
              <a:buNone/>
              <a:defRPr sz="4000">
                <a:solidFill>
                  <a:schemeClr val="accent1"/>
                </a:solidFill>
              </a:defRPr>
            </a:lvl5pPr>
            <a:lvl6pPr marL="0" indent="0">
              <a:spcBef>
                <a:spcPts val="1200"/>
              </a:spcBef>
              <a:spcAft>
                <a:spcPts val="1200"/>
              </a:spcAft>
              <a:buNone/>
              <a:defRPr sz="4000">
                <a:solidFill>
                  <a:schemeClr val="accent1"/>
                </a:solidFill>
              </a:defRPr>
            </a:lvl6pPr>
            <a:lvl7pPr marL="0" indent="0">
              <a:spcBef>
                <a:spcPts val="1200"/>
              </a:spcBef>
              <a:spcAft>
                <a:spcPts val="1200"/>
              </a:spcAft>
              <a:buNone/>
              <a:defRPr sz="4000">
                <a:solidFill>
                  <a:schemeClr val="accent1"/>
                </a:solidFill>
              </a:defRPr>
            </a:lvl7pPr>
            <a:lvl8pPr marL="0" indent="0">
              <a:spcBef>
                <a:spcPts val="1200"/>
              </a:spcBef>
              <a:spcAft>
                <a:spcPts val="1200"/>
              </a:spcAft>
              <a:buNone/>
              <a:defRPr sz="4000">
                <a:solidFill>
                  <a:schemeClr val="accent1"/>
                </a:solidFill>
              </a:defRPr>
            </a:lvl8pPr>
            <a:lvl9pPr marL="0" indent="0">
              <a:spcBef>
                <a:spcPts val="1200"/>
              </a:spcBef>
              <a:spcAft>
                <a:spcPts val="1200"/>
              </a:spcAft>
              <a:buNone/>
              <a:defRPr sz="4000">
                <a:solidFill>
                  <a:schemeClr val="accent1"/>
                </a:solidFill>
              </a:defRPr>
            </a:lvl9pPr>
          </a:lstStyle>
          <a:p>
            <a:pPr lvl="0"/>
            <a:r>
              <a:rPr lang="en-GB"/>
              <a:t>Input</a:t>
            </a:r>
          </a:p>
        </p:txBody>
      </p:sp>
      <p:sp>
        <p:nvSpPr>
          <p:cNvPr id="42" name="Text Placeholder 6">
            <a:extLst>
              <a:ext uri="{FF2B5EF4-FFF2-40B4-BE49-F238E27FC236}">
                <a16:creationId xmlns:a16="http://schemas.microsoft.com/office/drawing/2014/main" id="{E440EC27-91D7-4A75-8B14-FA5D45F93E59}"/>
              </a:ext>
            </a:extLst>
          </p:cNvPr>
          <p:cNvSpPr>
            <a:spLocks noGrp="1"/>
          </p:cNvSpPr>
          <p:nvPr>
            <p:ph type="body" sz="quarter" idx="67" hasCustomPrompt="1"/>
          </p:nvPr>
        </p:nvSpPr>
        <p:spPr>
          <a:xfrm>
            <a:off x="9036402" y="3806204"/>
            <a:ext cx="2076100" cy="773423"/>
          </a:xfrm>
          <a:prstGeom prst="rect">
            <a:avLst/>
          </a:prstGeom>
        </p:spPr>
        <p:txBody>
          <a:bodyPr lIns="0" rIns="0">
            <a:noAutofit/>
          </a:bodyPr>
          <a:lstStyle>
            <a:lvl1pPr marL="0" indent="0">
              <a:buNone/>
              <a:defRPr sz="4000">
                <a:solidFill>
                  <a:schemeClr val="accent2"/>
                </a:solidFill>
              </a:defRPr>
            </a:lvl1pPr>
            <a:lvl2pPr>
              <a:spcBef>
                <a:spcPts val="1200"/>
              </a:spcBef>
              <a:spcAft>
                <a:spcPts val="1200"/>
              </a:spcAft>
              <a:defRPr sz="4000">
                <a:solidFill>
                  <a:schemeClr val="accent1"/>
                </a:solidFill>
              </a:defRPr>
            </a:lvl2pPr>
            <a:lvl3pPr marL="0" indent="0">
              <a:spcBef>
                <a:spcPts val="1200"/>
              </a:spcBef>
              <a:spcAft>
                <a:spcPts val="1200"/>
              </a:spcAft>
              <a:buNone/>
              <a:defRPr sz="4000">
                <a:solidFill>
                  <a:schemeClr val="accent1"/>
                </a:solidFill>
              </a:defRPr>
            </a:lvl3pPr>
            <a:lvl4pPr marL="0" indent="0">
              <a:spcBef>
                <a:spcPts val="1200"/>
              </a:spcBef>
              <a:spcAft>
                <a:spcPts val="1200"/>
              </a:spcAft>
              <a:buNone/>
              <a:defRPr sz="4000">
                <a:solidFill>
                  <a:schemeClr val="accent1"/>
                </a:solidFill>
              </a:defRPr>
            </a:lvl4pPr>
            <a:lvl5pPr marL="0" indent="0">
              <a:spcBef>
                <a:spcPts val="1200"/>
              </a:spcBef>
              <a:spcAft>
                <a:spcPts val="1200"/>
              </a:spcAft>
              <a:buNone/>
              <a:defRPr sz="4000">
                <a:solidFill>
                  <a:schemeClr val="accent1"/>
                </a:solidFill>
              </a:defRPr>
            </a:lvl5pPr>
            <a:lvl6pPr marL="0" indent="0">
              <a:spcBef>
                <a:spcPts val="1200"/>
              </a:spcBef>
              <a:spcAft>
                <a:spcPts val="1200"/>
              </a:spcAft>
              <a:buNone/>
              <a:defRPr sz="4000">
                <a:solidFill>
                  <a:schemeClr val="accent1"/>
                </a:solidFill>
              </a:defRPr>
            </a:lvl6pPr>
            <a:lvl7pPr marL="0" indent="0">
              <a:spcBef>
                <a:spcPts val="1200"/>
              </a:spcBef>
              <a:spcAft>
                <a:spcPts val="1200"/>
              </a:spcAft>
              <a:buNone/>
              <a:defRPr sz="4000">
                <a:solidFill>
                  <a:schemeClr val="accent1"/>
                </a:solidFill>
              </a:defRPr>
            </a:lvl7pPr>
            <a:lvl8pPr marL="0" indent="0">
              <a:spcBef>
                <a:spcPts val="1200"/>
              </a:spcBef>
              <a:spcAft>
                <a:spcPts val="1200"/>
              </a:spcAft>
              <a:buNone/>
              <a:defRPr sz="4000">
                <a:solidFill>
                  <a:schemeClr val="accent1"/>
                </a:solidFill>
              </a:defRPr>
            </a:lvl8pPr>
            <a:lvl9pPr marL="0" indent="0">
              <a:spcBef>
                <a:spcPts val="1200"/>
              </a:spcBef>
              <a:spcAft>
                <a:spcPts val="1200"/>
              </a:spcAft>
              <a:buNone/>
              <a:defRPr sz="4000">
                <a:solidFill>
                  <a:schemeClr val="accent1"/>
                </a:solidFill>
              </a:defRPr>
            </a:lvl9pPr>
          </a:lstStyle>
          <a:p>
            <a:pPr lvl="0"/>
            <a:r>
              <a:rPr lang="en-GB"/>
              <a:t>Input</a:t>
            </a:r>
          </a:p>
        </p:txBody>
      </p:sp>
      <p:sp>
        <p:nvSpPr>
          <p:cNvPr id="43" name="Text Placeholder 2">
            <a:extLst>
              <a:ext uri="{FF2B5EF4-FFF2-40B4-BE49-F238E27FC236}">
                <a16:creationId xmlns:a16="http://schemas.microsoft.com/office/drawing/2014/main" id="{6371826F-BAAD-40E8-9D8E-29875B06A869}"/>
              </a:ext>
            </a:extLst>
          </p:cNvPr>
          <p:cNvSpPr>
            <a:spLocks noGrp="1"/>
          </p:cNvSpPr>
          <p:nvPr>
            <p:ph type="body" sz="quarter" idx="68" hasCustomPrompt="1"/>
          </p:nvPr>
        </p:nvSpPr>
        <p:spPr>
          <a:xfrm>
            <a:off x="6358936" y="2562606"/>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bg1"/>
                </a:solidFill>
              </a:defRPr>
            </a:lvl1pPr>
            <a:lvl2pPr marL="0" indent="0">
              <a:buClr>
                <a:srgbClr val="2FB6BC"/>
              </a:buClr>
              <a:buFont typeface="Arial" panose="020B0604020202020204" pitchFamily="34" charset="0"/>
              <a:buNone/>
              <a:defRPr sz="1100" baseline="0">
                <a:solidFill>
                  <a:schemeClr val="bg1"/>
                </a:solidFill>
              </a:defRPr>
            </a:lvl2pPr>
            <a:lvl3pPr marL="0" indent="0">
              <a:lnSpc>
                <a:spcPct val="90000"/>
              </a:lnSpc>
              <a:buNone/>
              <a:defRPr sz="1100">
                <a:solidFill>
                  <a:schemeClr val="bg1"/>
                </a:solidFill>
              </a:defRPr>
            </a:lvl3pPr>
            <a:lvl4pPr marL="0" indent="0">
              <a:buNone/>
              <a:defRPr sz="1100">
                <a:solidFill>
                  <a:schemeClr val="bg1"/>
                </a:solidFill>
              </a:defRPr>
            </a:lvl4pPr>
            <a:lvl5pPr marL="0" indent="0">
              <a:buNone/>
              <a:defRPr sz="1100">
                <a:solidFill>
                  <a:schemeClr val="bg1"/>
                </a:solidFill>
              </a:defRPr>
            </a:lvl5pPr>
            <a:lvl6pPr marL="0" indent="0">
              <a:buNone/>
              <a:defRPr sz="1100">
                <a:solidFill>
                  <a:schemeClr val="bg1"/>
                </a:solidFill>
              </a:defRPr>
            </a:lvl6pPr>
            <a:lvl7pPr marL="0" indent="0">
              <a:buNone/>
              <a:defRPr sz="1100">
                <a:solidFill>
                  <a:schemeClr val="bg1"/>
                </a:solidFill>
              </a:defRPr>
            </a:lvl7pPr>
            <a:lvl8pPr marL="0" indent="0">
              <a:buNone/>
              <a:defRPr sz="1100">
                <a:solidFill>
                  <a:schemeClr val="bg1"/>
                </a:solidFill>
              </a:defRPr>
            </a:lvl8pPr>
            <a:lvl9pPr marL="0" indent="0">
              <a:buNone/>
              <a:defRPr sz="1100">
                <a:solidFill>
                  <a:schemeClr val="bg1"/>
                </a:solidFill>
              </a:defRPr>
            </a:lvl9pPr>
          </a:lstStyle>
          <a:p>
            <a:pPr lvl="0"/>
            <a:r>
              <a:rPr lang="en-GB"/>
              <a:t>Type here</a:t>
            </a:r>
          </a:p>
        </p:txBody>
      </p:sp>
      <p:sp>
        <p:nvSpPr>
          <p:cNvPr id="45" name="Text Placeholder 2">
            <a:extLst>
              <a:ext uri="{FF2B5EF4-FFF2-40B4-BE49-F238E27FC236}">
                <a16:creationId xmlns:a16="http://schemas.microsoft.com/office/drawing/2014/main" id="{21D3C68B-2EE7-4A9A-BB75-10624009AE88}"/>
              </a:ext>
            </a:extLst>
          </p:cNvPr>
          <p:cNvSpPr>
            <a:spLocks noGrp="1"/>
          </p:cNvSpPr>
          <p:nvPr>
            <p:ph type="body" sz="quarter" idx="70" hasCustomPrompt="1"/>
          </p:nvPr>
        </p:nvSpPr>
        <p:spPr>
          <a:xfrm>
            <a:off x="534766" y="2562606"/>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tx1"/>
                </a:solidFill>
              </a:defRPr>
            </a:lvl1pPr>
            <a:lvl2pPr marL="0" indent="0">
              <a:buClr>
                <a:srgbClr val="2FB6BC"/>
              </a:buClr>
              <a:buFont typeface="Arial" panose="020B0604020202020204" pitchFamily="34" charset="0"/>
              <a:buNone/>
              <a:defRPr sz="1100" baseline="0"/>
            </a:lvl2pPr>
            <a:lvl3pPr marL="0" indent="0">
              <a:lnSpc>
                <a:spcPct val="90000"/>
              </a:lnSpc>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vl6pPr marL="0" indent="0">
              <a:buNone/>
              <a:defRPr sz="1100">
                <a:solidFill>
                  <a:schemeClr val="tx1"/>
                </a:solidFill>
              </a:defRPr>
            </a:lvl6pPr>
            <a:lvl7pPr marL="0" indent="0">
              <a:buNone/>
              <a:defRPr sz="1100">
                <a:solidFill>
                  <a:schemeClr val="tx1"/>
                </a:solidFill>
              </a:defRPr>
            </a:lvl7pPr>
            <a:lvl8pPr marL="0" indent="0">
              <a:buNone/>
              <a:defRPr sz="1100">
                <a:solidFill>
                  <a:schemeClr val="tx1"/>
                </a:solidFill>
              </a:defRPr>
            </a:lvl8pPr>
            <a:lvl9pPr marL="0" indent="0">
              <a:buNone/>
              <a:defRPr sz="1100">
                <a:solidFill>
                  <a:schemeClr val="tx1"/>
                </a:solidFill>
              </a:defRPr>
            </a:lvl9pPr>
          </a:lstStyle>
          <a:p>
            <a:pPr lvl="0"/>
            <a:r>
              <a:rPr lang="en-GB"/>
              <a:t>Type here</a:t>
            </a:r>
          </a:p>
        </p:txBody>
      </p:sp>
      <p:sp>
        <p:nvSpPr>
          <p:cNvPr id="63" name="Text Placeholder 2">
            <a:extLst>
              <a:ext uri="{FF2B5EF4-FFF2-40B4-BE49-F238E27FC236}">
                <a16:creationId xmlns:a16="http://schemas.microsoft.com/office/drawing/2014/main" id="{06F68A80-B91B-4960-A563-3DE3021F0FC6}"/>
              </a:ext>
            </a:extLst>
          </p:cNvPr>
          <p:cNvSpPr>
            <a:spLocks noGrp="1"/>
          </p:cNvSpPr>
          <p:nvPr>
            <p:ph type="body" sz="quarter" idx="73" hasCustomPrompt="1"/>
          </p:nvPr>
        </p:nvSpPr>
        <p:spPr>
          <a:xfrm>
            <a:off x="6358936" y="4657992"/>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bg1"/>
                </a:solidFill>
              </a:defRPr>
            </a:lvl1pPr>
            <a:lvl2pPr marL="0" indent="0">
              <a:buClr>
                <a:srgbClr val="2FB6BC"/>
              </a:buClr>
              <a:buFont typeface="Arial" panose="020B0604020202020204" pitchFamily="34" charset="0"/>
              <a:buNone/>
              <a:defRPr sz="1100" baseline="0">
                <a:solidFill>
                  <a:schemeClr val="bg1"/>
                </a:solidFill>
              </a:defRPr>
            </a:lvl2pPr>
            <a:lvl3pPr marL="0" indent="0">
              <a:lnSpc>
                <a:spcPct val="90000"/>
              </a:lnSpc>
              <a:buNone/>
              <a:defRPr sz="1100">
                <a:solidFill>
                  <a:schemeClr val="bg1"/>
                </a:solidFill>
              </a:defRPr>
            </a:lvl3pPr>
            <a:lvl4pPr marL="0" indent="0">
              <a:buNone/>
              <a:defRPr sz="1100">
                <a:solidFill>
                  <a:schemeClr val="bg1"/>
                </a:solidFill>
              </a:defRPr>
            </a:lvl4pPr>
            <a:lvl5pPr marL="0" indent="0">
              <a:buNone/>
              <a:defRPr sz="1100">
                <a:solidFill>
                  <a:schemeClr val="bg1"/>
                </a:solidFill>
              </a:defRPr>
            </a:lvl5pPr>
            <a:lvl6pPr marL="0" indent="0">
              <a:buNone/>
              <a:defRPr sz="1100">
                <a:solidFill>
                  <a:schemeClr val="bg1"/>
                </a:solidFill>
              </a:defRPr>
            </a:lvl6pPr>
            <a:lvl7pPr marL="0" indent="0">
              <a:buNone/>
              <a:defRPr sz="1100">
                <a:solidFill>
                  <a:schemeClr val="bg1"/>
                </a:solidFill>
              </a:defRPr>
            </a:lvl7pPr>
            <a:lvl8pPr marL="0" indent="0">
              <a:buNone/>
              <a:defRPr sz="1100">
                <a:solidFill>
                  <a:schemeClr val="bg1"/>
                </a:solidFill>
              </a:defRPr>
            </a:lvl8pPr>
            <a:lvl9pPr marL="0" indent="0">
              <a:buNone/>
              <a:defRPr sz="1100">
                <a:solidFill>
                  <a:schemeClr val="bg1"/>
                </a:solidFill>
              </a:defRPr>
            </a:lvl9pPr>
          </a:lstStyle>
          <a:p>
            <a:pPr lvl="0"/>
            <a:r>
              <a:rPr lang="en-GB"/>
              <a:t>Type here</a:t>
            </a:r>
          </a:p>
        </p:txBody>
      </p:sp>
      <p:sp>
        <p:nvSpPr>
          <p:cNvPr id="68" name="Text Placeholder 2">
            <a:extLst>
              <a:ext uri="{FF2B5EF4-FFF2-40B4-BE49-F238E27FC236}">
                <a16:creationId xmlns:a16="http://schemas.microsoft.com/office/drawing/2014/main" id="{F27B70F5-7F1C-4E11-B2D6-F639A37547EA}"/>
              </a:ext>
            </a:extLst>
          </p:cNvPr>
          <p:cNvSpPr>
            <a:spLocks noGrp="1"/>
          </p:cNvSpPr>
          <p:nvPr>
            <p:ph type="body" sz="quarter" idx="78" hasCustomPrompt="1"/>
          </p:nvPr>
        </p:nvSpPr>
        <p:spPr>
          <a:xfrm>
            <a:off x="3325226" y="2562606"/>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tx1"/>
                </a:solidFill>
              </a:defRPr>
            </a:lvl1pPr>
            <a:lvl2pPr marL="0" indent="0">
              <a:buClr>
                <a:srgbClr val="2FB6BC"/>
              </a:buClr>
              <a:buFont typeface="Arial" panose="020B0604020202020204" pitchFamily="34" charset="0"/>
              <a:buNone/>
              <a:defRPr sz="1100" baseline="0"/>
            </a:lvl2pPr>
            <a:lvl3pPr marL="0" indent="0">
              <a:lnSpc>
                <a:spcPct val="90000"/>
              </a:lnSpc>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vl6pPr marL="0" indent="0">
              <a:buNone/>
              <a:defRPr sz="1100">
                <a:solidFill>
                  <a:schemeClr val="tx1"/>
                </a:solidFill>
              </a:defRPr>
            </a:lvl6pPr>
            <a:lvl7pPr marL="0" indent="0">
              <a:buNone/>
              <a:defRPr sz="1100">
                <a:solidFill>
                  <a:schemeClr val="tx1"/>
                </a:solidFill>
              </a:defRPr>
            </a:lvl7pPr>
            <a:lvl8pPr marL="0" indent="0">
              <a:buNone/>
              <a:defRPr sz="1100">
                <a:solidFill>
                  <a:schemeClr val="tx1"/>
                </a:solidFill>
              </a:defRPr>
            </a:lvl8pPr>
            <a:lvl9pPr marL="0" indent="0">
              <a:buNone/>
              <a:defRPr sz="1100">
                <a:solidFill>
                  <a:schemeClr val="tx1"/>
                </a:solidFill>
              </a:defRPr>
            </a:lvl9pPr>
          </a:lstStyle>
          <a:p>
            <a:pPr lvl="0"/>
            <a:r>
              <a:rPr lang="en-GB"/>
              <a:t>Type here</a:t>
            </a:r>
          </a:p>
        </p:txBody>
      </p:sp>
      <p:sp>
        <p:nvSpPr>
          <p:cNvPr id="69" name="Text Placeholder 2">
            <a:extLst>
              <a:ext uri="{FF2B5EF4-FFF2-40B4-BE49-F238E27FC236}">
                <a16:creationId xmlns:a16="http://schemas.microsoft.com/office/drawing/2014/main" id="{FA69F292-0A74-4AE1-B503-E43C7CEF235D}"/>
              </a:ext>
            </a:extLst>
          </p:cNvPr>
          <p:cNvSpPr>
            <a:spLocks noGrp="1"/>
          </p:cNvSpPr>
          <p:nvPr>
            <p:ph type="body" sz="quarter" idx="79" hasCustomPrompt="1"/>
          </p:nvPr>
        </p:nvSpPr>
        <p:spPr>
          <a:xfrm>
            <a:off x="9034036" y="2562606"/>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tx1"/>
                </a:solidFill>
              </a:defRPr>
            </a:lvl1pPr>
            <a:lvl2pPr marL="0" indent="0">
              <a:buClr>
                <a:srgbClr val="2FB6BC"/>
              </a:buClr>
              <a:buFont typeface="Arial" panose="020B0604020202020204" pitchFamily="34" charset="0"/>
              <a:buNone/>
              <a:defRPr sz="1100" baseline="0"/>
            </a:lvl2pPr>
            <a:lvl3pPr marL="0" indent="0">
              <a:lnSpc>
                <a:spcPct val="90000"/>
              </a:lnSpc>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vl6pPr marL="0" indent="0">
              <a:buNone/>
              <a:defRPr sz="1100">
                <a:solidFill>
                  <a:schemeClr val="tx1"/>
                </a:solidFill>
              </a:defRPr>
            </a:lvl6pPr>
            <a:lvl7pPr marL="0" indent="0">
              <a:buNone/>
              <a:defRPr sz="1100">
                <a:solidFill>
                  <a:schemeClr val="tx1"/>
                </a:solidFill>
              </a:defRPr>
            </a:lvl7pPr>
            <a:lvl8pPr marL="0" indent="0">
              <a:buNone/>
              <a:defRPr sz="1100">
                <a:solidFill>
                  <a:schemeClr val="tx1"/>
                </a:solidFill>
              </a:defRPr>
            </a:lvl8pPr>
            <a:lvl9pPr marL="0" indent="0">
              <a:buNone/>
              <a:defRPr sz="1100">
                <a:solidFill>
                  <a:schemeClr val="tx1"/>
                </a:solidFill>
              </a:defRPr>
            </a:lvl9pPr>
          </a:lstStyle>
          <a:p>
            <a:pPr lvl="0"/>
            <a:r>
              <a:rPr lang="en-GB"/>
              <a:t>Type here</a:t>
            </a:r>
          </a:p>
        </p:txBody>
      </p:sp>
      <p:sp>
        <p:nvSpPr>
          <p:cNvPr id="74" name="Text Placeholder 2">
            <a:extLst>
              <a:ext uri="{FF2B5EF4-FFF2-40B4-BE49-F238E27FC236}">
                <a16:creationId xmlns:a16="http://schemas.microsoft.com/office/drawing/2014/main" id="{D3C9F13A-A515-42DB-BBC9-81C9F72ADA62}"/>
              </a:ext>
            </a:extLst>
          </p:cNvPr>
          <p:cNvSpPr>
            <a:spLocks noGrp="1"/>
          </p:cNvSpPr>
          <p:nvPr>
            <p:ph type="body" sz="quarter" idx="80" hasCustomPrompt="1"/>
          </p:nvPr>
        </p:nvSpPr>
        <p:spPr>
          <a:xfrm>
            <a:off x="534766" y="4657992"/>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tx1"/>
                </a:solidFill>
              </a:defRPr>
            </a:lvl1pPr>
            <a:lvl2pPr marL="0" indent="0">
              <a:buClr>
                <a:srgbClr val="2FB6BC"/>
              </a:buClr>
              <a:buFont typeface="Arial" panose="020B0604020202020204" pitchFamily="34" charset="0"/>
              <a:buNone/>
              <a:defRPr sz="1100" baseline="0"/>
            </a:lvl2pPr>
            <a:lvl3pPr marL="0" indent="0">
              <a:lnSpc>
                <a:spcPct val="90000"/>
              </a:lnSpc>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vl6pPr marL="0" indent="0">
              <a:buNone/>
              <a:defRPr sz="1100">
                <a:solidFill>
                  <a:schemeClr val="tx1"/>
                </a:solidFill>
              </a:defRPr>
            </a:lvl6pPr>
            <a:lvl7pPr marL="0" indent="0">
              <a:buNone/>
              <a:defRPr sz="1100">
                <a:solidFill>
                  <a:schemeClr val="tx1"/>
                </a:solidFill>
              </a:defRPr>
            </a:lvl7pPr>
            <a:lvl8pPr marL="0" indent="0">
              <a:buNone/>
              <a:defRPr sz="1100">
                <a:solidFill>
                  <a:schemeClr val="tx1"/>
                </a:solidFill>
              </a:defRPr>
            </a:lvl8pPr>
            <a:lvl9pPr marL="0" indent="0">
              <a:buNone/>
              <a:defRPr sz="1100">
                <a:solidFill>
                  <a:schemeClr val="tx1"/>
                </a:solidFill>
              </a:defRPr>
            </a:lvl9pPr>
          </a:lstStyle>
          <a:p>
            <a:pPr lvl="0"/>
            <a:r>
              <a:rPr lang="en-GB"/>
              <a:t>Type here</a:t>
            </a:r>
          </a:p>
        </p:txBody>
      </p:sp>
      <p:sp>
        <p:nvSpPr>
          <p:cNvPr id="75" name="Text Placeholder 2">
            <a:extLst>
              <a:ext uri="{FF2B5EF4-FFF2-40B4-BE49-F238E27FC236}">
                <a16:creationId xmlns:a16="http://schemas.microsoft.com/office/drawing/2014/main" id="{B1200441-C737-495A-A089-3923A07D3587}"/>
              </a:ext>
            </a:extLst>
          </p:cNvPr>
          <p:cNvSpPr>
            <a:spLocks noGrp="1"/>
          </p:cNvSpPr>
          <p:nvPr>
            <p:ph type="body" sz="quarter" idx="81" hasCustomPrompt="1"/>
          </p:nvPr>
        </p:nvSpPr>
        <p:spPr>
          <a:xfrm>
            <a:off x="3325226" y="4657992"/>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tx1"/>
                </a:solidFill>
              </a:defRPr>
            </a:lvl1pPr>
            <a:lvl2pPr marL="0" indent="0">
              <a:buClr>
                <a:srgbClr val="2FB6BC"/>
              </a:buClr>
              <a:buFont typeface="Arial" panose="020B0604020202020204" pitchFamily="34" charset="0"/>
              <a:buNone/>
              <a:defRPr sz="1100" baseline="0"/>
            </a:lvl2pPr>
            <a:lvl3pPr marL="0" indent="0">
              <a:lnSpc>
                <a:spcPct val="90000"/>
              </a:lnSpc>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vl6pPr marL="0" indent="0">
              <a:buNone/>
              <a:defRPr sz="1100">
                <a:solidFill>
                  <a:schemeClr val="tx1"/>
                </a:solidFill>
              </a:defRPr>
            </a:lvl6pPr>
            <a:lvl7pPr marL="0" indent="0">
              <a:buNone/>
              <a:defRPr sz="1100">
                <a:solidFill>
                  <a:schemeClr val="tx1"/>
                </a:solidFill>
              </a:defRPr>
            </a:lvl7pPr>
            <a:lvl8pPr marL="0" indent="0">
              <a:buNone/>
              <a:defRPr sz="1100">
                <a:solidFill>
                  <a:schemeClr val="tx1"/>
                </a:solidFill>
              </a:defRPr>
            </a:lvl8pPr>
            <a:lvl9pPr marL="0" indent="0">
              <a:buNone/>
              <a:defRPr sz="1100">
                <a:solidFill>
                  <a:schemeClr val="tx1"/>
                </a:solidFill>
              </a:defRPr>
            </a:lvl9pPr>
          </a:lstStyle>
          <a:p>
            <a:pPr lvl="0"/>
            <a:r>
              <a:rPr lang="en-GB"/>
              <a:t>Type here</a:t>
            </a:r>
          </a:p>
        </p:txBody>
      </p:sp>
      <p:sp>
        <p:nvSpPr>
          <p:cNvPr id="76" name="Text Placeholder 2">
            <a:extLst>
              <a:ext uri="{FF2B5EF4-FFF2-40B4-BE49-F238E27FC236}">
                <a16:creationId xmlns:a16="http://schemas.microsoft.com/office/drawing/2014/main" id="{1357E2E6-DAC6-450F-8061-62F6589471C6}"/>
              </a:ext>
            </a:extLst>
          </p:cNvPr>
          <p:cNvSpPr>
            <a:spLocks noGrp="1"/>
          </p:cNvSpPr>
          <p:nvPr>
            <p:ph type="body" sz="quarter" idx="82" hasCustomPrompt="1"/>
          </p:nvPr>
        </p:nvSpPr>
        <p:spPr>
          <a:xfrm>
            <a:off x="9034036" y="4657992"/>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tx1"/>
                </a:solidFill>
              </a:defRPr>
            </a:lvl1pPr>
            <a:lvl2pPr marL="0" indent="0">
              <a:buClr>
                <a:srgbClr val="2FB6BC"/>
              </a:buClr>
              <a:buFont typeface="Arial" panose="020B0604020202020204" pitchFamily="34" charset="0"/>
              <a:buNone/>
              <a:defRPr sz="1100" baseline="0"/>
            </a:lvl2pPr>
            <a:lvl3pPr marL="0" indent="0">
              <a:lnSpc>
                <a:spcPct val="90000"/>
              </a:lnSpc>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vl6pPr marL="0" indent="0">
              <a:buNone/>
              <a:defRPr sz="1100">
                <a:solidFill>
                  <a:schemeClr val="tx1"/>
                </a:solidFill>
              </a:defRPr>
            </a:lvl6pPr>
            <a:lvl7pPr marL="0" indent="0">
              <a:buNone/>
              <a:defRPr sz="1100">
                <a:solidFill>
                  <a:schemeClr val="tx1"/>
                </a:solidFill>
              </a:defRPr>
            </a:lvl7pPr>
            <a:lvl8pPr marL="0" indent="0">
              <a:buNone/>
              <a:defRPr sz="1100">
                <a:solidFill>
                  <a:schemeClr val="tx1"/>
                </a:solidFill>
              </a:defRPr>
            </a:lvl8pPr>
            <a:lvl9pPr marL="0" indent="0">
              <a:buNone/>
              <a:defRPr sz="1100">
                <a:solidFill>
                  <a:schemeClr val="tx1"/>
                </a:solidFill>
              </a:defRPr>
            </a:lvl9pPr>
          </a:lstStyle>
          <a:p>
            <a:pPr lvl="0"/>
            <a:r>
              <a:rPr lang="en-GB"/>
              <a:t>Type here</a:t>
            </a:r>
          </a:p>
        </p:txBody>
      </p:sp>
      <p:sp>
        <p:nvSpPr>
          <p:cNvPr id="23" name="Text Placeholder 6">
            <a:extLst>
              <a:ext uri="{FF2B5EF4-FFF2-40B4-BE49-F238E27FC236}">
                <a16:creationId xmlns:a16="http://schemas.microsoft.com/office/drawing/2014/main" id="{7A25AA07-7D08-4561-8EDD-78E9F5D65B2B}"/>
              </a:ext>
            </a:extLst>
          </p:cNvPr>
          <p:cNvSpPr>
            <a:spLocks noGrp="1"/>
          </p:cNvSpPr>
          <p:nvPr>
            <p:ph type="body" sz="quarter" idx="83" hasCustomPrompt="1"/>
          </p:nvPr>
        </p:nvSpPr>
        <p:spPr>
          <a:xfrm>
            <a:off x="6361302" y="3806204"/>
            <a:ext cx="2076100" cy="773423"/>
          </a:xfrm>
          <a:prstGeom prst="rect">
            <a:avLst/>
          </a:prstGeom>
        </p:spPr>
        <p:txBody>
          <a:bodyPr lIns="0" rIns="0">
            <a:noAutofit/>
          </a:bodyPr>
          <a:lstStyle>
            <a:lvl1pPr marL="0" indent="0">
              <a:buNone/>
              <a:defRPr sz="4000">
                <a:solidFill>
                  <a:schemeClr val="bg1"/>
                </a:solidFill>
              </a:defRPr>
            </a:lvl1pPr>
            <a:lvl2pPr>
              <a:spcBef>
                <a:spcPts val="1200"/>
              </a:spcBef>
              <a:spcAft>
                <a:spcPts val="1200"/>
              </a:spcAft>
              <a:defRPr sz="4000">
                <a:solidFill>
                  <a:schemeClr val="tx1"/>
                </a:solidFill>
              </a:defRPr>
            </a:lvl2pPr>
            <a:lvl3pPr marL="0" indent="0">
              <a:spcBef>
                <a:spcPts val="1200"/>
              </a:spcBef>
              <a:spcAft>
                <a:spcPts val="1200"/>
              </a:spcAft>
              <a:buNone/>
              <a:defRPr sz="4000">
                <a:solidFill>
                  <a:schemeClr val="tx1"/>
                </a:solidFill>
              </a:defRPr>
            </a:lvl3pPr>
            <a:lvl4pPr marL="0" indent="0">
              <a:spcBef>
                <a:spcPts val="1200"/>
              </a:spcBef>
              <a:spcAft>
                <a:spcPts val="1200"/>
              </a:spcAft>
              <a:buNone/>
              <a:defRPr sz="4000">
                <a:solidFill>
                  <a:schemeClr val="tx1"/>
                </a:solidFill>
              </a:defRPr>
            </a:lvl4pPr>
            <a:lvl5pPr marL="0" indent="0">
              <a:spcBef>
                <a:spcPts val="1200"/>
              </a:spcBef>
              <a:spcAft>
                <a:spcPts val="1200"/>
              </a:spcAft>
              <a:buNone/>
              <a:defRPr sz="4000">
                <a:solidFill>
                  <a:schemeClr val="tx1"/>
                </a:solidFill>
              </a:defRPr>
            </a:lvl5pPr>
            <a:lvl6pPr marL="0" indent="0">
              <a:spcBef>
                <a:spcPts val="1200"/>
              </a:spcBef>
              <a:spcAft>
                <a:spcPts val="1200"/>
              </a:spcAft>
              <a:buNone/>
              <a:defRPr sz="4000">
                <a:solidFill>
                  <a:schemeClr val="tx1"/>
                </a:solidFill>
              </a:defRPr>
            </a:lvl6pPr>
            <a:lvl7pPr marL="0" indent="0">
              <a:spcBef>
                <a:spcPts val="1200"/>
              </a:spcBef>
              <a:spcAft>
                <a:spcPts val="1200"/>
              </a:spcAft>
              <a:buNone/>
              <a:defRPr sz="4000">
                <a:solidFill>
                  <a:schemeClr val="tx1"/>
                </a:solidFill>
              </a:defRPr>
            </a:lvl7pPr>
            <a:lvl8pPr marL="0" indent="0">
              <a:spcBef>
                <a:spcPts val="1200"/>
              </a:spcBef>
              <a:spcAft>
                <a:spcPts val="1200"/>
              </a:spcAft>
              <a:buNone/>
              <a:defRPr sz="4000">
                <a:solidFill>
                  <a:schemeClr val="tx1"/>
                </a:solidFill>
              </a:defRPr>
            </a:lvl8pPr>
            <a:lvl9pPr marL="0" indent="0">
              <a:spcBef>
                <a:spcPts val="1200"/>
              </a:spcBef>
              <a:spcAft>
                <a:spcPts val="1200"/>
              </a:spcAft>
              <a:buNone/>
              <a:defRPr sz="4000">
                <a:solidFill>
                  <a:schemeClr val="tx1"/>
                </a:solidFill>
              </a:defRPr>
            </a:lvl9pPr>
          </a:lstStyle>
          <a:p>
            <a:pPr lvl="0"/>
            <a:r>
              <a:rPr lang="en-GB"/>
              <a:t>Input</a:t>
            </a:r>
          </a:p>
        </p:txBody>
      </p:sp>
    </p:spTree>
    <p:extLst>
      <p:ext uri="{BB962C8B-B14F-4D97-AF65-F5344CB8AC3E}">
        <p14:creationId xmlns:p14="http://schemas.microsoft.com/office/powerpoint/2010/main" val="4282155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 facts + image">
    <p:spTree>
      <p:nvGrpSpPr>
        <p:cNvPr id="1" name=""/>
        <p:cNvGrpSpPr/>
        <p:nvPr/>
      </p:nvGrpSpPr>
      <p:grpSpPr>
        <a:xfrm>
          <a:off x="0" y="0"/>
          <a:ext cx="0" cy="0"/>
          <a:chOff x="0" y="0"/>
          <a:chExt cx="0" cy="0"/>
        </a:xfrm>
      </p:grpSpPr>
      <p:sp>
        <p:nvSpPr>
          <p:cNvPr id="3" name="Picture Placeholder 2"/>
          <p:cNvSpPr>
            <a:spLocks noGrp="1"/>
          </p:cNvSpPr>
          <p:nvPr>
            <p:ph type="pic" sz="quarter" idx="43"/>
          </p:nvPr>
        </p:nvSpPr>
        <p:spPr>
          <a:xfrm>
            <a:off x="7207877" y="0"/>
            <a:ext cx="2084917" cy="6858000"/>
          </a:xfrm>
          <a:prstGeom prst="rect">
            <a:avLst/>
          </a:prstGeom>
          <a:solidFill>
            <a:schemeClr val="accent2"/>
          </a:solidFill>
          <a:ln>
            <a:noFill/>
          </a:ln>
        </p:spPr>
        <p:txBody>
          <a:bodyPr anchor="b">
            <a:normAutofit/>
          </a:bodyPr>
          <a:lstStyle>
            <a:lvl1pPr algn="ctr">
              <a:defRPr sz="500">
                <a:solidFill>
                  <a:schemeClr val="bg1"/>
                </a:solidFill>
              </a:defRPr>
            </a:lvl1pPr>
          </a:lstStyle>
          <a:p>
            <a:r>
              <a:rPr lang="en-US"/>
              <a:t>Click icon to add picture</a:t>
            </a:r>
            <a:endParaRPr lang="en-GB"/>
          </a:p>
        </p:txBody>
      </p:sp>
      <p:sp>
        <p:nvSpPr>
          <p:cNvPr id="10" name="Text Placeholder 2"/>
          <p:cNvSpPr>
            <a:spLocks noGrp="1"/>
          </p:cNvSpPr>
          <p:nvPr>
            <p:ph type="body" sz="quarter" idx="19" hasCustomPrompt="1"/>
          </p:nvPr>
        </p:nvSpPr>
        <p:spPr>
          <a:xfrm>
            <a:off x="536656" y="1701805"/>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2" name="Title 1">
            <a:extLst>
              <a:ext uri="{FF2B5EF4-FFF2-40B4-BE49-F238E27FC236}">
                <a16:creationId xmlns:a16="http://schemas.microsoft.com/office/drawing/2014/main" id="{69BD975D-921E-432E-BBE8-A92FF0C46F9D}"/>
              </a:ext>
            </a:extLst>
          </p:cNvPr>
          <p:cNvSpPr>
            <a:spLocks noGrp="1"/>
          </p:cNvSpPr>
          <p:nvPr>
            <p:ph type="title"/>
          </p:nvPr>
        </p:nvSpPr>
        <p:spPr>
          <a:xfrm>
            <a:off x="527057" y="548222"/>
            <a:ext cx="5664199" cy="719665"/>
          </a:xfrm>
        </p:spPr>
        <p:txBody>
          <a:bodyPr/>
          <a:lstStyle/>
          <a:p>
            <a:r>
              <a:rPr lang="en-US"/>
              <a:t>Click to edit Master title style</a:t>
            </a:r>
            <a:endParaRPr lang="en-GB"/>
          </a:p>
        </p:txBody>
      </p:sp>
      <p:sp>
        <p:nvSpPr>
          <p:cNvPr id="36" name="Text Placeholder 2">
            <a:extLst>
              <a:ext uri="{FF2B5EF4-FFF2-40B4-BE49-F238E27FC236}">
                <a16:creationId xmlns:a16="http://schemas.microsoft.com/office/drawing/2014/main" id="{51F3213A-5701-47E3-B870-7E69774C9F69}"/>
              </a:ext>
            </a:extLst>
          </p:cNvPr>
          <p:cNvSpPr>
            <a:spLocks noGrp="1"/>
          </p:cNvSpPr>
          <p:nvPr>
            <p:ph type="body" sz="quarter" idx="71" hasCustomPrompt="1"/>
          </p:nvPr>
        </p:nvSpPr>
        <p:spPr>
          <a:xfrm>
            <a:off x="3000493" y="2246633"/>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37" name="Text Placeholder 2">
            <a:extLst>
              <a:ext uri="{FF2B5EF4-FFF2-40B4-BE49-F238E27FC236}">
                <a16:creationId xmlns:a16="http://schemas.microsoft.com/office/drawing/2014/main" id="{2105E399-863A-49BC-A180-FC99CB82A313}"/>
              </a:ext>
            </a:extLst>
          </p:cNvPr>
          <p:cNvSpPr>
            <a:spLocks noGrp="1"/>
          </p:cNvSpPr>
          <p:nvPr>
            <p:ph type="body" sz="quarter" idx="72" hasCustomPrompt="1"/>
          </p:nvPr>
        </p:nvSpPr>
        <p:spPr>
          <a:xfrm>
            <a:off x="9757884" y="2246633"/>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38" name="Text Placeholder 2">
            <a:extLst>
              <a:ext uri="{FF2B5EF4-FFF2-40B4-BE49-F238E27FC236}">
                <a16:creationId xmlns:a16="http://schemas.microsoft.com/office/drawing/2014/main" id="{30443CFF-5053-4745-A85A-B72BE1D9CD1A}"/>
              </a:ext>
            </a:extLst>
          </p:cNvPr>
          <p:cNvSpPr>
            <a:spLocks noGrp="1"/>
          </p:cNvSpPr>
          <p:nvPr>
            <p:ph type="body" sz="quarter" idx="73" hasCustomPrompt="1"/>
          </p:nvPr>
        </p:nvSpPr>
        <p:spPr>
          <a:xfrm>
            <a:off x="5454730" y="1700722"/>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39" name="Text Placeholder 2">
            <a:extLst>
              <a:ext uri="{FF2B5EF4-FFF2-40B4-BE49-F238E27FC236}">
                <a16:creationId xmlns:a16="http://schemas.microsoft.com/office/drawing/2014/main" id="{40A1958A-A813-450B-851B-1DDD52881736}"/>
              </a:ext>
            </a:extLst>
          </p:cNvPr>
          <p:cNvSpPr>
            <a:spLocks noGrp="1"/>
          </p:cNvSpPr>
          <p:nvPr>
            <p:ph type="body" sz="quarter" idx="74" hasCustomPrompt="1"/>
          </p:nvPr>
        </p:nvSpPr>
        <p:spPr>
          <a:xfrm>
            <a:off x="536656" y="3964705"/>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40" name="Text Placeholder 2">
            <a:extLst>
              <a:ext uri="{FF2B5EF4-FFF2-40B4-BE49-F238E27FC236}">
                <a16:creationId xmlns:a16="http://schemas.microsoft.com/office/drawing/2014/main" id="{0B6ECA3D-7224-49BA-BFF5-CEC5685D1262}"/>
              </a:ext>
            </a:extLst>
          </p:cNvPr>
          <p:cNvSpPr>
            <a:spLocks noGrp="1"/>
          </p:cNvSpPr>
          <p:nvPr>
            <p:ph type="body" sz="quarter" idx="75" hasCustomPrompt="1"/>
          </p:nvPr>
        </p:nvSpPr>
        <p:spPr>
          <a:xfrm>
            <a:off x="3000493" y="4524577"/>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41" name="Text Placeholder 2">
            <a:extLst>
              <a:ext uri="{FF2B5EF4-FFF2-40B4-BE49-F238E27FC236}">
                <a16:creationId xmlns:a16="http://schemas.microsoft.com/office/drawing/2014/main" id="{10D4A899-45AF-4962-8FC4-00F4383F339D}"/>
              </a:ext>
            </a:extLst>
          </p:cNvPr>
          <p:cNvSpPr>
            <a:spLocks noGrp="1"/>
          </p:cNvSpPr>
          <p:nvPr>
            <p:ph type="body" sz="quarter" idx="76" hasCustomPrompt="1"/>
          </p:nvPr>
        </p:nvSpPr>
        <p:spPr>
          <a:xfrm>
            <a:off x="5454730" y="3964705"/>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42" name="Text Placeholder 2">
            <a:extLst>
              <a:ext uri="{FF2B5EF4-FFF2-40B4-BE49-F238E27FC236}">
                <a16:creationId xmlns:a16="http://schemas.microsoft.com/office/drawing/2014/main" id="{83D34E4E-CEF5-404F-B4FB-142194DF8CDE}"/>
              </a:ext>
            </a:extLst>
          </p:cNvPr>
          <p:cNvSpPr>
            <a:spLocks noGrp="1"/>
          </p:cNvSpPr>
          <p:nvPr>
            <p:ph type="body" sz="quarter" idx="77" hasCustomPrompt="1"/>
          </p:nvPr>
        </p:nvSpPr>
        <p:spPr>
          <a:xfrm>
            <a:off x="9757884" y="4524577"/>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4" name="Date Placeholder 3">
            <a:extLst>
              <a:ext uri="{FF2B5EF4-FFF2-40B4-BE49-F238E27FC236}">
                <a16:creationId xmlns:a16="http://schemas.microsoft.com/office/drawing/2014/main" id="{3591DD28-AF13-4DC3-AD90-7B2ED0842918}"/>
              </a:ext>
            </a:extLst>
          </p:cNvPr>
          <p:cNvSpPr>
            <a:spLocks noGrp="1"/>
          </p:cNvSpPr>
          <p:nvPr>
            <p:ph type="dt" sz="half" idx="78"/>
          </p:nvPr>
        </p:nvSpPr>
        <p:spPr/>
        <p:txBody>
          <a:bodyPr/>
          <a:lstStyle/>
          <a:p>
            <a:pPr defTabSz="914350"/>
            <a:fld id="{7C78F9F4-8C00-4C1D-B4B1-2C3817DE4F7C}" type="datetime4">
              <a:rPr lang="en-GB" smtClean="0">
                <a:solidFill>
                  <a:prstClr val="black"/>
                </a:solidFill>
              </a:rPr>
              <a:pPr defTabSz="914350"/>
              <a:t>04 February 2021</a:t>
            </a:fld>
            <a:endParaRPr lang="en-GB">
              <a:solidFill>
                <a:prstClr val="black"/>
              </a:solidFill>
            </a:endParaRPr>
          </a:p>
        </p:txBody>
      </p:sp>
      <p:sp>
        <p:nvSpPr>
          <p:cNvPr id="5" name="Footer Placeholder 4">
            <a:extLst>
              <a:ext uri="{FF2B5EF4-FFF2-40B4-BE49-F238E27FC236}">
                <a16:creationId xmlns:a16="http://schemas.microsoft.com/office/drawing/2014/main" id="{52191DCB-15D8-4A4E-86EF-FA4127116FF3}"/>
              </a:ext>
            </a:extLst>
          </p:cNvPr>
          <p:cNvSpPr>
            <a:spLocks noGrp="1"/>
          </p:cNvSpPr>
          <p:nvPr>
            <p:ph type="ftr" sz="quarter" idx="79"/>
          </p:nvPr>
        </p:nvSpPr>
        <p:spPr/>
        <p:txBody>
          <a:bodyPr/>
          <a:lstStyle/>
          <a:p>
            <a:pPr defTabSz="914350"/>
            <a:r>
              <a:rPr lang="en-GB">
                <a:solidFill>
                  <a:prstClr val="black"/>
                </a:solidFill>
              </a:rPr>
              <a:t>Mott MacDonald | Presentation</a:t>
            </a:r>
          </a:p>
        </p:txBody>
      </p:sp>
      <p:sp>
        <p:nvSpPr>
          <p:cNvPr id="6" name="Slide Number Placeholder 5">
            <a:extLst>
              <a:ext uri="{FF2B5EF4-FFF2-40B4-BE49-F238E27FC236}">
                <a16:creationId xmlns:a16="http://schemas.microsoft.com/office/drawing/2014/main" id="{23960C3F-2179-4684-A583-994975D8DD9A}"/>
              </a:ext>
            </a:extLst>
          </p:cNvPr>
          <p:cNvSpPr>
            <a:spLocks noGrp="1"/>
          </p:cNvSpPr>
          <p:nvPr>
            <p:ph type="sldNum" sz="quarter" idx="80"/>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Tree>
    <p:extLst>
      <p:ext uri="{BB962C8B-B14F-4D97-AF65-F5344CB8AC3E}">
        <p14:creationId xmlns:p14="http://schemas.microsoft.com/office/powerpoint/2010/main" val="1128621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 Imag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27052" y="1701801"/>
            <a:ext cx="2530297" cy="1714796"/>
          </a:xfrm>
          <a:prstGeom prst="rect">
            <a:avLst/>
          </a:prstGeom>
          <a:blipFill>
            <a:blip r:embed="rId2"/>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30" name="Text Placeholder 3"/>
          <p:cNvSpPr>
            <a:spLocks noGrp="1"/>
          </p:cNvSpPr>
          <p:nvPr>
            <p:ph type="body" sz="quarter" idx="24" hasCustomPrompt="1"/>
          </p:nvPr>
        </p:nvSpPr>
        <p:spPr>
          <a:xfrm>
            <a:off x="527052" y="3443311"/>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2" name="Title 1">
            <a:extLst>
              <a:ext uri="{FF2B5EF4-FFF2-40B4-BE49-F238E27FC236}">
                <a16:creationId xmlns:a16="http://schemas.microsoft.com/office/drawing/2014/main" id="{792C6CFE-C4E0-4919-9CBC-CA0B170C4579}"/>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5D34E919-FDE5-40DB-9B7B-636A6B55CC25}"/>
              </a:ext>
            </a:extLst>
          </p:cNvPr>
          <p:cNvSpPr>
            <a:spLocks noGrp="1"/>
          </p:cNvSpPr>
          <p:nvPr>
            <p:ph type="dt" sz="half" idx="25"/>
          </p:nvPr>
        </p:nvSpPr>
        <p:spPr/>
        <p:txBody>
          <a:bodyPr/>
          <a:lstStyle/>
          <a:p>
            <a:pPr defTabSz="914350"/>
            <a:fld id="{DFD41F20-A231-489E-BB36-BC93232A96AF}" type="datetime4">
              <a:rPr lang="en-GB" smtClean="0">
                <a:solidFill>
                  <a:prstClr val="black"/>
                </a:solidFill>
              </a:rPr>
              <a:pPr defTabSz="914350"/>
              <a:t>04 February 2021</a:t>
            </a:fld>
            <a:endParaRPr lang="en-GB">
              <a:solidFill>
                <a:prstClr val="black"/>
              </a:solidFill>
            </a:endParaRPr>
          </a:p>
        </p:txBody>
      </p:sp>
      <p:sp>
        <p:nvSpPr>
          <p:cNvPr id="7" name="Footer Placeholder 6">
            <a:extLst>
              <a:ext uri="{FF2B5EF4-FFF2-40B4-BE49-F238E27FC236}">
                <a16:creationId xmlns:a16="http://schemas.microsoft.com/office/drawing/2014/main" id="{9A097A5E-9204-4908-BE1D-533F343B94DF}"/>
              </a:ext>
            </a:extLst>
          </p:cNvPr>
          <p:cNvSpPr>
            <a:spLocks noGrp="1"/>
          </p:cNvSpPr>
          <p:nvPr>
            <p:ph type="ftr" sz="quarter" idx="26"/>
          </p:nvPr>
        </p:nvSpPr>
        <p:spPr/>
        <p:txBody>
          <a:bodyPr/>
          <a:lstStyle/>
          <a:p>
            <a:pPr defTabSz="914350"/>
            <a:r>
              <a:rPr lang="en-GB">
                <a:solidFill>
                  <a:prstClr val="black"/>
                </a:solidFill>
              </a:rPr>
              <a:t>Mott MacDonald | Presentation</a:t>
            </a:r>
          </a:p>
        </p:txBody>
      </p:sp>
      <p:sp>
        <p:nvSpPr>
          <p:cNvPr id="8" name="Slide Number Placeholder 7">
            <a:extLst>
              <a:ext uri="{FF2B5EF4-FFF2-40B4-BE49-F238E27FC236}">
                <a16:creationId xmlns:a16="http://schemas.microsoft.com/office/drawing/2014/main" id="{B6F68CD3-0E4A-41D9-9788-F4BFED0CACBF}"/>
              </a:ext>
            </a:extLst>
          </p:cNvPr>
          <p:cNvSpPr>
            <a:spLocks noGrp="1"/>
          </p:cNvSpPr>
          <p:nvPr>
            <p:ph type="sldNum" sz="quarter" idx="27"/>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41" name="Picture Placeholder 2">
            <a:extLst>
              <a:ext uri="{FF2B5EF4-FFF2-40B4-BE49-F238E27FC236}">
                <a16:creationId xmlns:a16="http://schemas.microsoft.com/office/drawing/2014/main" id="{AC44B617-A869-4E1D-87A3-90E1D4A22DD2}"/>
              </a:ext>
            </a:extLst>
          </p:cNvPr>
          <p:cNvSpPr>
            <a:spLocks noGrp="1"/>
          </p:cNvSpPr>
          <p:nvPr>
            <p:ph type="pic" sz="quarter" idx="28"/>
          </p:nvPr>
        </p:nvSpPr>
        <p:spPr>
          <a:xfrm>
            <a:off x="3396252" y="1701801"/>
            <a:ext cx="2530297" cy="1714796"/>
          </a:xfrm>
          <a:prstGeom prst="rect">
            <a:avLst/>
          </a:prstGeom>
          <a:blipFill>
            <a:blip r:embed="rId3"/>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42" name="Picture Placeholder 2">
            <a:extLst>
              <a:ext uri="{FF2B5EF4-FFF2-40B4-BE49-F238E27FC236}">
                <a16:creationId xmlns:a16="http://schemas.microsoft.com/office/drawing/2014/main" id="{13ED29BC-0510-49F5-9CC1-AC89C0F5317A}"/>
              </a:ext>
            </a:extLst>
          </p:cNvPr>
          <p:cNvSpPr>
            <a:spLocks noGrp="1"/>
          </p:cNvSpPr>
          <p:nvPr>
            <p:ph type="pic" sz="quarter" idx="29"/>
          </p:nvPr>
        </p:nvSpPr>
        <p:spPr>
          <a:xfrm>
            <a:off x="6265452" y="1701801"/>
            <a:ext cx="2530297" cy="1714796"/>
          </a:xfrm>
          <a:prstGeom prst="rect">
            <a:avLst/>
          </a:prstGeom>
          <a:blipFill>
            <a:blip r:embed="rId4"/>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43" name="Picture Placeholder 2">
            <a:extLst>
              <a:ext uri="{FF2B5EF4-FFF2-40B4-BE49-F238E27FC236}">
                <a16:creationId xmlns:a16="http://schemas.microsoft.com/office/drawing/2014/main" id="{11E3C92C-1AF4-415B-9BEF-C3649AF21CDB}"/>
              </a:ext>
            </a:extLst>
          </p:cNvPr>
          <p:cNvSpPr>
            <a:spLocks noGrp="1"/>
          </p:cNvSpPr>
          <p:nvPr>
            <p:ph type="pic" sz="quarter" idx="30"/>
          </p:nvPr>
        </p:nvSpPr>
        <p:spPr>
          <a:xfrm>
            <a:off x="9134655" y="1701801"/>
            <a:ext cx="2530297" cy="1714796"/>
          </a:xfrm>
          <a:prstGeom prst="rect">
            <a:avLst/>
          </a:prstGeom>
          <a:blipFill>
            <a:blip r:embed="rId5"/>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46" name="Picture Placeholder 2">
            <a:extLst>
              <a:ext uri="{FF2B5EF4-FFF2-40B4-BE49-F238E27FC236}">
                <a16:creationId xmlns:a16="http://schemas.microsoft.com/office/drawing/2014/main" id="{1EBEF6A7-97B0-4CB8-A9AE-7B9E2DC869CB}"/>
              </a:ext>
            </a:extLst>
          </p:cNvPr>
          <p:cNvSpPr>
            <a:spLocks noGrp="1"/>
          </p:cNvSpPr>
          <p:nvPr>
            <p:ph type="pic" sz="quarter" idx="31"/>
          </p:nvPr>
        </p:nvSpPr>
        <p:spPr>
          <a:xfrm>
            <a:off x="527052" y="4008547"/>
            <a:ext cx="2530297" cy="1714796"/>
          </a:xfrm>
          <a:prstGeom prst="rect">
            <a:avLst/>
          </a:prstGeom>
          <a:blipFill>
            <a:blip r:embed="rId2"/>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48" name="Picture Placeholder 2">
            <a:extLst>
              <a:ext uri="{FF2B5EF4-FFF2-40B4-BE49-F238E27FC236}">
                <a16:creationId xmlns:a16="http://schemas.microsoft.com/office/drawing/2014/main" id="{7321BFA9-767D-4941-A3A2-083CDC4C5A2D}"/>
              </a:ext>
            </a:extLst>
          </p:cNvPr>
          <p:cNvSpPr>
            <a:spLocks noGrp="1"/>
          </p:cNvSpPr>
          <p:nvPr>
            <p:ph type="pic" sz="quarter" idx="32"/>
          </p:nvPr>
        </p:nvSpPr>
        <p:spPr>
          <a:xfrm>
            <a:off x="3396252" y="4008547"/>
            <a:ext cx="2530297" cy="1714796"/>
          </a:xfrm>
          <a:prstGeom prst="rect">
            <a:avLst/>
          </a:prstGeom>
          <a:blipFill>
            <a:blip r:embed="rId3"/>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49" name="Picture Placeholder 2">
            <a:extLst>
              <a:ext uri="{FF2B5EF4-FFF2-40B4-BE49-F238E27FC236}">
                <a16:creationId xmlns:a16="http://schemas.microsoft.com/office/drawing/2014/main" id="{ABD6DC73-FE00-4AFA-9629-8366772DA45A}"/>
              </a:ext>
            </a:extLst>
          </p:cNvPr>
          <p:cNvSpPr>
            <a:spLocks noGrp="1"/>
          </p:cNvSpPr>
          <p:nvPr>
            <p:ph type="pic" sz="quarter" idx="33"/>
          </p:nvPr>
        </p:nvSpPr>
        <p:spPr>
          <a:xfrm>
            <a:off x="6265452" y="4008547"/>
            <a:ext cx="2530297" cy="1714796"/>
          </a:xfrm>
          <a:prstGeom prst="rect">
            <a:avLst/>
          </a:prstGeom>
          <a:blipFill>
            <a:blip r:embed="rId4"/>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50" name="Picture Placeholder 2">
            <a:extLst>
              <a:ext uri="{FF2B5EF4-FFF2-40B4-BE49-F238E27FC236}">
                <a16:creationId xmlns:a16="http://schemas.microsoft.com/office/drawing/2014/main" id="{1BC6C06F-587E-4B61-ACC4-5706C4941046}"/>
              </a:ext>
            </a:extLst>
          </p:cNvPr>
          <p:cNvSpPr>
            <a:spLocks noGrp="1"/>
          </p:cNvSpPr>
          <p:nvPr>
            <p:ph type="pic" sz="quarter" idx="34"/>
          </p:nvPr>
        </p:nvSpPr>
        <p:spPr>
          <a:xfrm>
            <a:off x="9134655" y="4008547"/>
            <a:ext cx="2530297" cy="1714796"/>
          </a:xfrm>
          <a:prstGeom prst="rect">
            <a:avLst/>
          </a:prstGeom>
          <a:blipFill>
            <a:blip r:embed="rId5"/>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52" name="Text Placeholder 3">
            <a:extLst>
              <a:ext uri="{FF2B5EF4-FFF2-40B4-BE49-F238E27FC236}">
                <a16:creationId xmlns:a16="http://schemas.microsoft.com/office/drawing/2014/main" id="{A64E67ED-CF17-49C5-9F45-8072F793EE6C}"/>
              </a:ext>
            </a:extLst>
          </p:cNvPr>
          <p:cNvSpPr>
            <a:spLocks noGrp="1"/>
          </p:cNvSpPr>
          <p:nvPr>
            <p:ph type="body" sz="quarter" idx="35" hasCustomPrompt="1"/>
          </p:nvPr>
        </p:nvSpPr>
        <p:spPr>
          <a:xfrm>
            <a:off x="3396252" y="3443311"/>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54" name="Text Placeholder 3">
            <a:extLst>
              <a:ext uri="{FF2B5EF4-FFF2-40B4-BE49-F238E27FC236}">
                <a16:creationId xmlns:a16="http://schemas.microsoft.com/office/drawing/2014/main" id="{DC8F6F37-0967-4DAD-A7C1-A74615253486}"/>
              </a:ext>
            </a:extLst>
          </p:cNvPr>
          <p:cNvSpPr>
            <a:spLocks noGrp="1"/>
          </p:cNvSpPr>
          <p:nvPr>
            <p:ph type="body" sz="quarter" idx="36" hasCustomPrompt="1"/>
          </p:nvPr>
        </p:nvSpPr>
        <p:spPr>
          <a:xfrm>
            <a:off x="6265452" y="3443311"/>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56" name="Text Placeholder 3">
            <a:extLst>
              <a:ext uri="{FF2B5EF4-FFF2-40B4-BE49-F238E27FC236}">
                <a16:creationId xmlns:a16="http://schemas.microsoft.com/office/drawing/2014/main" id="{F145F218-106D-42FD-9A4A-AAC03BB6539B}"/>
              </a:ext>
            </a:extLst>
          </p:cNvPr>
          <p:cNvSpPr>
            <a:spLocks noGrp="1"/>
          </p:cNvSpPr>
          <p:nvPr>
            <p:ph type="body" sz="quarter" idx="37" hasCustomPrompt="1"/>
          </p:nvPr>
        </p:nvSpPr>
        <p:spPr>
          <a:xfrm>
            <a:off x="9134655" y="3443311"/>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58" name="Text Placeholder 3">
            <a:extLst>
              <a:ext uri="{FF2B5EF4-FFF2-40B4-BE49-F238E27FC236}">
                <a16:creationId xmlns:a16="http://schemas.microsoft.com/office/drawing/2014/main" id="{9EB17CB3-7BA0-4009-810C-DB37D65ADB80}"/>
              </a:ext>
            </a:extLst>
          </p:cNvPr>
          <p:cNvSpPr>
            <a:spLocks noGrp="1"/>
          </p:cNvSpPr>
          <p:nvPr>
            <p:ph type="body" sz="quarter" idx="38" hasCustomPrompt="1"/>
          </p:nvPr>
        </p:nvSpPr>
        <p:spPr>
          <a:xfrm>
            <a:off x="527052" y="5750055"/>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60" name="Text Placeholder 3">
            <a:extLst>
              <a:ext uri="{FF2B5EF4-FFF2-40B4-BE49-F238E27FC236}">
                <a16:creationId xmlns:a16="http://schemas.microsoft.com/office/drawing/2014/main" id="{D0BA9FEF-6DFC-4D06-AF09-E4300F5202F1}"/>
              </a:ext>
            </a:extLst>
          </p:cNvPr>
          <p:cNvSpPr>
            <a:spLocks noGrp="1"/>
          </p:cNvSpPr>
          <p:nvPr>
            <p:ph type="body" sz="quarter" idx="39" hasCustomPrompt="1"/>
          </p:nvPr>
        </p:nvSpPr>
        <p:spPr>
          <a:xfrm>
            <a:off x="3396252" y="5750055"/>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61" name="Text Placeholder 3">
            <a:extLst>
              <a:ext uri="{FF2B5EF4-FFF2-40B4-BE49-F238E27FC236}">
                <a16:creationId xmlns:a16="http://schemas.microsoft.com/office/drawing/2014/main" id="{03C395DA-AA85-4007-8517-427A9DCC2E27}"/>
              </a:ext>
            </a:extLst>
          </p:cNvPr>
          <p:cNvSpPr>
            <a:spLocks noGrp="1"/>
          </p:cNvSpPr>
          <p:nvPr>
            <p:ph type="body" sz="quarter" idx="40" hasCustomPrompt="1"/>
          </p:nvPr>
        </p:nvSpPr>
        <p:spPr>
          <a:xfrm>
            <a:off x="6265452" y="5750055"/>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62" name="Text Placeholder 3">
            <a:extLst>
              <a:ext uri="{FF2B5EF4-FFF2-40B4-BE49-F238E27FC236}">
                <a16:creationId xmlns:a16="http://schemas.microsoft.com/office/drawing/2014/main" id="{44F465A5-8A4A-45C9-8F79-7984468B3646}"/>
              </a:ext>
            </a:extLst>
          </p:cNvPr>
          <p:cNvSpPr>
            <a:spLocks noGrp="1"/>
          </p:cNvSpPr>
          <p:nvPr>
            <p:ph type="body" sz="quarter" idx="41" hasCustomPrompt="1"/>
          </p:nvPr>
        </p:nvSpPr>
        <p:spPr>
          <a:xfrm>
            <a:off x="9134655" y="5750055"/>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63" name="Text Placeholder 4">
            <a:extLst>
              <a:ext uri="{FF2B5EF4-FFF2-40B4-BE49-F238E27FC236}">
                <a16:creationId xmlns:a16="http://schemas.microsoft.com/office/drawing/2014/main" id="{1925D7FF-0E2E-4AFF-BEAE-67BB3A0FE129}"/>
              </a:ext>
            </a:extLst>
          </p:cNvPr>
          <p:cNvSpPr>
            <a:spLocks noGrp="1"/>
          </p:cNvSpPr>
          <p:nvPr>
            <p:ph type="body" sz="quarter" idx="14" hasCustomPrompt="1"/>
          </p:nvPr>
        </p:nvSpPr>
        <p:spPr>
          <a:xfrm>
            <a:off x="527054" y="1041402"/>
            <a:ext cx="11137900" cy="306917"/>
          </a:xfrm>
        </p:spPr>
        <p:txBody>
          <a:bodyPr>
            <a:noAutofit/>
          </a:bodyPr>
          <a:lstStyle>
            <a:lvl1pPr marL="0" indent="0">
              <a:lnSpc>
                <a:spcPct val="100000"/>
              </a:lnSpc>
              <a:spcBef>
                <a:spcPts val="0"/>
              </a:spcBef>
              <a:buFont typeface="Arial" panose="020B0604020202020204" pitchFamily="34" charset="0"/>
              <a:buNone/>
              <a:defRPr sz="1600">
                <a:solidFill>
                  <a:schemeClr val="tx2"/>
                </a:solidFill>
              </a:defRPr>
            </a:lvl1pPr>
            <a:lvl2pPr marL="0" indent="0">
              <a:lnSpc>
                <a:spcPct val="100000"/>
              </a:lnSpc>
              <a:spcBef>
                <a:spcPts val="0"/>
              </a:spcBef>
              <a:buFont typeface="Arial" panose="020B0604020202020204" pitchFamily="34" charset="0"/>
              <a:buNone/>
              <a:defRPr sz="1600">
                <a:solidFill>
                  <a:schemeClr val="accent1"/>
                </a:solidFill>
              </a:defRPr>
            </a:lvl2pPr>
            <a:lvl3pPr marL="0" indent="0">
              <a:lnSpc>
                <a:spcPct val="100000"/>
              </a:lnSpc>
              <a:spcBef>
                <a:spcPts val="0"/>
              </a:spcBef>
              <a:buFont typeface="Arial" panose="020B0604020202020204" pitchFamily="34" charset="0"/>
              <a:buNone/>
              <a:defRPr sz="1600">
                <a:solidFill>
                  <a:schemeClr val="accent1"/>
                </a:solidFill>
              </a:defRPr>
            </a:lvl3pPr>
            <a:lvl4pPr marL="0" indent="0">
              <a:lnSpc>
                <a:spcPct val="100000"/>
              </a:lnSpc>
              <a:spcBef>
                <a:spcPts val="0"/>
              </a:spcBef>
              <a:buFont typeface="Arial" panose="020B0604020202020204" pitchFamily="34" charset="0"/>
              <a:buNone/>
              <a:defRPr sz="1600">
                <a:solidFill>
                  <a:schemeClr val="accent1"/>
                </a:solidFill>
              </a:defRPr>
            </a:lvl4pPr>
            <a:lvl5pPr marL="0" indent="0">
              <a:lnSpc>
                <a:spcPct val="100000"/>
              </a:lnSpc>
              <a:spcBef>
                <a:spcPts val="0"/>
              </a:spcBef>
              <a:buFont typeface="Arial" panose="020B0604020202020204" pitchFamily="34" charset="0"/>
              <a:buNone/>
              <a:defRPr sz="1600">
                <a:solidFill>
                  <a:schemeClr val="accent1"/>
                </a:solidFill>
              </a:defRPr>
            </a:lvl5pPr>
          </a:lstStyle>
          <a:p>
            <a:pPr lvl="0"/>
            <a:r>
              <a:rPr lang="en-US"/>
              <a:t>Click to edit subtitle style – 1 line only</a:t>
            </a:r>
          </a:p>
        </p:txBody>
      </p:sp>
    </p:spTree>
    <p:extLst>
      <p:ext uri="{BB962C8B-B14F-4D97-AF65-F5344CB8AC3E}">
        <p14:creationId xmlns:p14="http://schemas.microsoft.com/office/powerpoint/2010/main" val="1540967632"/>
      </p:ext>
    </p:extLst>
  </p:cSld>
  <p:clrMapOvr>
    <a:masterClrMapping/>
  </p:clrMapOvr>
  <p:transition>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Image title Sl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A2C696-A708-43D2-8CB4-71D61BD66501}"/>
              </a:ext>
            </a:extLst>
          </p:cNvPr>
          <p:cNvSpPr>
            <a:spLocks noGrp="1"/>
          </p:cNvSpPr>
          <p:nvPr>
            <p:ph type="title"/>
          </p:nvPr>
        </p:nvSpPr>
        <p:spPr>
          <a:xfrm>
            <a:off x="527053" y="6096002"/>
            <a:ext cx="11137899" cy="455084"/>
          </a:xfrm>
        </p:spPr>
        <p:txBody>
          <a:bodyPr anchor="ctr"/>
          <a:lstStyle/>
          <a:p>
            <a:r>
              <a:rPr lang="en-US"/>
              <a:t>Click to edit Master title style</a:t>
            </a:r>
            <a:endParaRPr lang="en-GB"/>
          </a:p>
        </p:txBody>
      </p:sp>
      <p:sp>
        <p:nvSpPr>
          <p:cNvPr id="7" name="Picture Placeholder 6">
            <a:extLst>
              <a:ext uri="{FF2B5EF4-FFF2-40B4-BE49-F238E27FC236}">
                <a16:creationId xmlns:a16="http://schemas.microsoft.com/office/drawing/2014/main" id="{AA80A0B9-3AAB-48C3-8C56-CDCB523F4E75}"/>
              </a:ext>
            </a:extLst>
          </p:cNvPr>
          <p:cNvSpPr>
            <a:spLocks noGrp="1"/>
          </p:cNvSpPr>
          <p:nvPr>
            <p:ph type="pic" sz="quarter" idx="10"/>
          </p:nvPr>
        </p:nvSpPr>
        <p:spPr>
          <a:xfrm>
            <a:off x="0" y="4"/>
            <a:ext cx="12192000" cy="5710766"/>
          </a:xfr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nchor="b">
            <a:noAutofit/>
          </a:bodyPr>
          <a:lstStyle>
            <a:lvl1pPr algn="ctr">
              <a:defRPr sz="500">
                <a:solidFill>
                  <a:schemeClr val="bg1"/>
                </a:solidFill>
              </a:defRPr>
            </a:lvl1pPr>
          </a:lstStyle>
          <a:p>
            <a:endParaRPr lang="en-GB"/>
          </a:p>
        </p:txBody>
      </p:sp>
    </p:spTree>
    <p:extLst>
      <p:ext uri="{BB962C8B-B14F-4D97-AF65-F5344CB8AC3E}">
        <p14:creationId xmlns:p14="http://schemas.microsoft.com/office/powerpoint/2010/main" val="206455129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A80A0B9-3AAB-48C3-8C56-CDCB523F4E75}"/>
              </a:ext>
            </a:extLst>
          </p:cNvPr>
          <p:cNvSpPr>
            <a:spLocks noGrp="1"/>
          </p:cNvSpPr>
          <p:nvPr>
            <p:ph type="pic" sz="quarter" idx="10"/>
          </p:nvPr>
        </p:nvSpPr>
        <p:spPr>
          <a:xfrm>
            <a:off x="0"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396000" tIns="648000" rIns="396000" bIns="396000" anchor="b">
            <a:noAutofit/>
          </a:bodyPr>
          <a:lstStyle>
            <a:lvl1pPr algn="ctr">
              <a:defRPr sz="500">
                <a:solidFill>
                  <a:schemeClr val="bg1"/>
                </a:solidFill>
              </a:defRPr>
            </a:lvl1pPr>
          </a:lstStyle>
          <a:p>
            <a:endParaRPr lang="en-GB"/>
          </a:p>
        </p:txBody>
      </p:sp>
    </p:spTree>
    <p:extLst>
      <p:ext uri="{BB962C8B-B14F-4D97-AF65-F5344CB8AC3E}">
        <p14:creationId xmlns:p14="http://schemas.microsoft.com/office/powerpoint/2010/main" val="391482714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6E9E2-03A4-4160-BE7E-187915D8DCAE}"/>
              </a:ext>
            </a:extLst>
          </p:cNvPr>
          <p:cNvSpPr>
            <a:spLocks noGrp="1"/>
          </p:cNvSpPr>
          <p:nvPr>
            <p:ph type="dt" sz="half" idx="10"/>
          </p:nvPr>
        </p:nvSpPr>
        <p:spPr/>
        <p:txBody>
          <a:bodyPr/>
          <a:lstStyle/>
          <a:p>
            <a:fld id="{611895A1-BAAE-4145-A84B-0F2DEEFB440C}" type="datetime4">
              <a:rPr lang="en-GB" smtClean="0"/>
              <a:t>04 February 2021</a:t>
            </a:fld>
            <a:endParaRPr lang="en-GB"/>
          </a:p>
        </p:txBody>
      </p:sp>
      <p:sp>
        <p:nvSpPr>
          <p:cNvPr id="3" name="Footer Placeholder 2">
            <a:extLst>
              <a:ext uri="{FF2B5EF4-FFF2-40B4-BE49-F238E27FC236}">
                <a16:creationId xmlns:a16="http://schemas.microsoft.com/office/drawing/2014/main" id="{9E75279F-9899-46DE-ACA8-F3E7C54241D6}"/>
              </a:ext>
            </a:extLst>
          </p:cNvPr>
          <p:cNvSpPr>
            <a:spLocks noGrp="1"/>
          </p:cNvSpPr>
          <p:nvPr>
            <p:ph type="ftr" sz="quarter" idx="11"/>
          </p:nvPr>
        </p:nvSpPr>
        <p:spPr/>
        <p:txBody>
          <a:bodyPr/>
          <a:lstStyle/>
          <a:p>
            <a:r>
              <a:rPr lang="en-GB"/>
              <a:t>Mott MacDonald | Presentation</a:t>
            </a:r>
          </a:p>
        </p:txBody>
      </p:sp>
      <p:sp>
        <p:nvSpPr>
          <p:cNvPr id="4" name="Slide Number Placeholder 3">
            <a:extLst>
              <a:ext uri="{FF2B5EF4-FFF2-40B4-BE49-F238E27FC236}">
                <a16:creationId xmlns:a16="http://schemas.microsoft.com/office/drawing/2014/main" id="{6B513E61-3D8F-4FC6-9ED6-E983E01F4DF8}"/>
              </a:ext>
            </a:extLst>
          </p:cNvPr>
          <p:cNvSpPr>
            <a:spLocks noGrp="1"/>
          </p:cNvSpPr>
          <p:nvPr>
            <p:ph type="sldNum" sz="quarter" idx="12"/>
          </p:nvPr>
        </p:nvSpPr>
        <p:spPr/>
        <p:txBody>
          <a:bodyPr/>
          <a:lstStyle/>
          <a:p>
            <a:fld id="{CC3E9A5E-8771-451B-A65D-F2E804806B11}" type="slidenum">
              <a:rPr lang="en-GB" smtClean="0"/>
              <a:t>‹#›</a:t>
            </a:fld>
            <a:endParaRPr lang="en-GB"/>
          </a:p>
        </p:txBody>
      </p:sp>
    </p:spTree>
    <p:extLst>
      <p:ext uri="{BB962C8B-B14F-4D97-AF65-F5344CB8AC3E}">
        <p14:creationId xmlns:p14="http://schemas.microsoft.com/office/powerpoint/2010/main" val="412507479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5BE5-05D7-8043-A884-66F99F0702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AEF375-D84C-F94C-9E37-1C365845C4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B59714-BF51-BC47-BCBD-1364D6CEB24D}"/>
              </a:ext>
            </a:extLst>
          </p:cNvPr>
          <p:cNvSpPr>
            <a:spLocks noGrp="1"/>
          </p:cNvSpPr>
          <p:nvPr>
            <p:ph type="dt" sz="half" idx="10"/>
          </p:nvPr>
        </p:nvSpPr>
        <p:spPr/>
        <p:txBody>
          <a:bodyPr/>
          <a:lstStyle/>
          <a:p>
            <a:fld id="{EFDBB4EC-0152-6543-808D-F24F99202800}" type="datetimeFigureOut">
              <a:rPr lang="en-US" smtClean="0"/>
              <a:t>2/4/2021</a:t>
            </a:fld>
            <a:endParaRPr lang="en-US"/>
          </a:p>
        </p:txBody>
      </p:sp>
      <p:sp>
        <p:nvSpPr>
          <p:cNvPr id="5" name="Footer Placeholder 4">
            <a:extLst>
              <a:ext uri="{FF2B5EF4-FFF2-40B4-BE49-F238E27FC236}">
                <a16:creationId xmlns:a16="http://schemas.microsoft.com/office/drawing/2014/main" id="{1FF1719C-F07E-4049-BC44-DEA3B82A6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C9CD1-D834-BE41-B35F-C5E9DC883AC4}"/>
              </a:ext>
            </a:extLst>
          </p:cNvPr>
          <p:cNvSpPr>
            <a:spLocks noGrp="1"/>
          </p:cNvSpPr>
          <p:nvPr>
            <p:ph type="sldNum" sz="quarter" idx="12"/>
          </p:nvPr>
        </p:nvSpPr>
        <p:spPr/>
        <p:txBody>
          <a:bodyPr/>
          <a:lstStyle/>
          <a:p>
            <a:fld id="{FAD067F9-19B6-3E4C-BB08-10FE286E641B}" type="slidenum">
              <a:rPr lang="en-US" smtClean="0"/>
              <a:t>‹#›</a:t>
            </a:fld>
            <a:endParaRPr lang="en-US"/>
          </a:p>
        </p:txBody>
      </p:sp>
    </p:spTree>
    <p:extLst>
      <p:ext uri="{BB962C8B-B14F-4D97-AF65-F5344CB8AC3E}">
        <p14:creationId xmlns:p14="http://schemas.microsoft.com/office/powerpoint/2010/main" val="3473358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4E449-1ACD-F145-B483-51E65993470B}"/>
              </a:ext>
            </a:extLst>
          </p:cNvPr>
          <p:cNvSpPr>
            <a:spLocks noGrp="1"/>
          </p:cNvSpPr>
          <p:nvPr>
            <p:ph type="title"/>
          </p:nvPr>
        </p:nvSpPr>
        <p:spPr>
          <a:xfrm>
            <a:off x="838200" y="32067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DFA73E-F0CE-F149-8EFB-4D4D2CFC3C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1A7FF-4056-8E4A-B381-231FCE505759}"/>
              </a:ext>
            </a:extLst>
          </p:cNvPr>
          <p:cNvSpPr>
            <a:spLocks noGrp="1"/>
          </p:cNvSpPr>
          <p:nvPr>
            <p:ph type="dt" sz="half" idx="10"/>
          </p:nvPr>
        </p:nvSpPr>
        <p:spPr/>
        <p:txBody>
          <a:bodyPr/>
          <a:lstStyle/>
          <a:p>
            <a:fld id="{EFDBB4EC-0152-6543-808D-F24F99202800}" type="datetimeFigureOut">
              <a:rPr lang="en-US" smtClean="0"/>
              <a:t>2/4/2021</a:t>
            </a:fld>
            <a:endParaRPr lang="en-US"/>
          </a:p>
        </p:txBody>
      </p:sp>
      <p:sp>
        <p:nvSpPr>
          <p:cNvPr id="5" name="Footer Placeholder 4">
            <a:extLst>
              <a:ext uri="{FF2B5EF4-FFF2-40B4-BE49-F238E27FC236}">
                <a16:creationId xmlns:a16="http://schemas.microsoft.com/office/drawing/2014/main" id="{D27F0274-E0D0-E84A-A062-7DB31DFFF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01B7D-DFAF-7848-902B-13C34EAB60CA}"/>
              </a:ext>
            </a:extLst>
          </p:cNvPr>
          <p:cNvSpPr>
            <a:spLocks noGrp="1"/>
          </p:cNvSpPr>
          <p:nvPr>
            <p:ph type="sldNum" sz="quarter" idx="12"/>
          </p:nvPr>
        </p:nvSpPr>
        <p:spPr/>
        <p:txBody>
          <a:bodyPr/>
          <a:lstStyle/>
          <a:p>
            <a:fld id="{FAD067F9-19B6-3E4C-BB08-10FE286E641B}" type="slidenum">
              <a:rPr lang="en-US" smtClean="0"/>
              <a:t>‹#›</a:t>
            </a:fld>
            <a:endParaRPr lang="en-US"/>
          </a:p>
        </p:txBody>
      </p:sp>
    </p:spTree>
    <p:extLst>
      <p:ext uri="{BB962C8B-B14F-4D97-AF65-F5344CB8AC3E}">
        <p14:creationId xmlns:p14="http://schemas.microsoft.com/office/powerpoint/2010/main" val="3837512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1CCA-F97E-B54E-A593-89EF22806C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BC4304-92E3-A543-A8D3-2B5F53A3A7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9B408-73C8-EB44-8F85-C22EA0900DD6}"/>
              </a:ext>
            </a:extLst>
          </p:cNvPr>
          <p:cNvSpPr>
            <a:spLocks noGrp="1"/>
          </p:cNvSpPr>
          <p:nvPr>
            <p:ph type="dt" sz="half" idx="10"/>
          </p:nvPr>
        </p:nvSpPr>
        <p:spPr/>
        <p:txBody>
          <a:bodyPr/>
          <a:lstStyle/>
          <a:p>
            <a:fld id="{EFDBB4EC-0152-6543-808D-F24F99202800}" type="datetimeFigureOut">
              <a:rPr lang="en-US" smtClean="0"/>
              <a:t>2/4/2021</a:t>
            </a:fld>
            <a:endParaRPr lang="en-US"/>
          </a:p>
        </p:txBody>
      </p:sp>
      <p:sp>
        <p:nvSpPr>
          <p:cNvPr id="5" name="Footer Placeholder 4">
            <a:extLst>
              <a:ext uri="{FF2B5EF4-FFF2-40B4-BE49-F238E27FC236}">
                <a16:creationId xmlns:a16="http://schemas.microsoft.com/office/drawing/2014/main" id="{D192DED9-4F95-1949-A100-EDBDF1744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F7F2F-1C10-7C4F-9DF6-8CAF15946257}"/>
              </a:ext>
            </a:extLst>
          </p:cNvPr>
          <p:cNvSpPr>
            <a:spLocks noGrp="1"/>
          </p:cNvSpPr>
          <p:nvPr>
            <p:ph type="sldNum" sz="quarter" idx="12"/>
          </p:nvPr>
        </p:nvSpPr>
        <p:spPr/>
        <p:txBody>
          <a:bodyPr/>
          <a:lstStyle/>
          <a:p>
            <a:fld id="{FAD067F9-19B6-3E4C-BB08-10FE286E641B}" type="slidenum">
              <a:rPr lang="en-US" smtClean="0"/>
              <a:t>‹#›</a:t>
            </a:fld>
            <a:endParaRPr lang="en-US"/>
          </a:p>
        </p:txBody>
      </p:sp>
    </p:spTree>
    <p:extLst>
      <p:ext uri="{BB962C8B-B14F-4D97-AF65-F5344CB8AC3E}">
        <p14:creationId xmlns:p14="http://schemas.microsoft.com/office/powerpoint/2010/main" val="35756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02">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1" name="Freeform: Shape 10">
            <a:extLst>
              <a:ext uri="{FF2B5EF4-FFF2-40B4-BE49-F238E27FC236}">
                <a16:creationId xmlns:a16="http://schemas.microsoft.com/office/drawing/2014/main" id="{CE20370A-2695-4947-951E-686D2866F8C4}"/>
              </a:ext>
            </a:extLst>
          </p:cNvPr>
          <p:cNvSpPr/>
          <p:nvPr userDrawn="1"/>
        </p:nvSpPr>
        <p:spPr>
          <a:xfrm>
            <a:off x="7414899" y="1285781"/>
            <a:ext cx="4777103" cy="5572225"/>
          </a:xfrm>
          <a:custGeom>
            <a:avLst/>
            <a:gdLst>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910373 h 1102259"/>
              <a:gd name="connsiteX5" fmla="*/ 944793 w 944973"/>
              <a:gd name="connsiteY5" fmla="*/ 1102259 h 1102259"/>
              <a:gd name="connsiteX6" fmla="*/ 0 w 944973"/>
              <a:gd name="connsiteY6" fmla="*/ 1102259 h 1102259"/>
              <a:gd name="connsiteX7" fmla="*/ 0 w 944973"/>
              <a:gd name="connsiteY7" fmla="*/ 168656 h 1102259"/>
              <a:gd name="connsiteX8" fmla="*/ 385742 w 944973"/>
              <a:gd name="connsiteY8" fmla="*/ 554397 h 1102259"/>
              <a:gd name="connsiteX9" fmla="*/ 924040 w 944973"/>
              <a:gd name="connsiteY9" fmla="*/ 20754 h 1102259"/>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1102259 h 1102259"/>
              <a:gd name="connsiteX5" fmla="*/ 0 w 944973"/>
              <a:gd name="connsiteY5" fmla="*/ 1102259 h 1102259"/>
              <a:gd name="connsiteX6" fmla="*/ 0 w 944973"/>
              <a:gd name="connsiteY6" fmla="*/ 168656 h 1102259"/>
              <a:gd name="connsiteX7" fmla="*/ 385742 w 944973"/>
              <a:gd name="connsiteY7" fmla="*/ 554397 h 1102259"/>
              <a:gd name="connsiteX8" fmla="*/ 924040 w 944973"/>
              <a:gd name="connsiteY8" fmla="*/ 20754 h 1102259"/>
              <a:gd name="connsiteX9" fmla="*/ 944793 w 944973"/>
              <a:gd name="connsiteY9" fmla="*/ 0 h 1102259"/>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1102259 h 1102259"/>
              <a:gd name="connsiteX5" fmla="*/ 0 w 944973"/>
              <a:gd name="connsiteY5" fmla="*/ 1102259 h 1102259"/>
              <a:gd name="connsiteX6" fmla="*/ 0 w 944973"/>
              <a:gd name="connsiteY6" fmla="*/ 168656 h 1102259"/>
              <a:gd name="connsiteX7" fmla="*/ 385742 w 944973"/>
              <a:gd name="connsiteY7" fmla="*/ 554397 h 1102259"/>
              <a:gd name="connsiteX8" fmla="*/ 944793 w 944973"/>
              <a:gd name="connsiteY8" fmla="*/ 0 h 1102259"/>
              <a:gd name="connsiteX0" fmla="*/ 944793 w 944973"/>
              <a:gd name="connsiteY0" fmla="*/ 0 h 1102259"/>
              <a:gd name="connsiteX1" fmla="*/ 944793 w 944973"/>
              <a:gd name="connsiteY1" fmla="*/ 180 h 1102259"/>
              <a:gd name="connsiteX2" fmla="*/ 944973 w 944973"/>
              <a:gd name="connsiteY2" fmla="*/ 1 h 1102259"/>
              <a:gd name="connsiteX3" fmla="*/ 944793 w 944973"/>
              <a:gd name="connsiteY3" fmla="*/ 1102259 h 1102259"/>
              <a:gd name="connsiteX4" fmla="*/ 0 w 944973"/>
              <a:gd name="connsiteY4" fmla="*/ 1102259 h 1102259"/>
              <a:gd name="connsiteX5" fmla="*/ 0 w 944973"/>
              <a:gd name="connsiteY5" fmla="*/ 168656 h 1102259"/>
              <a:gd name="connsiteX6" fmla="*/ 385742 w 944973"/>
              <a:gd name="connsiteY6" fmla="*/ 554397 h 1102259"/>
              <a:gd name="connsiteX7" fmla="*/ 944793 w 944973"/>
              <a:gd name="connsiteY7" fmla="*/ 0 h 110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4973" h="1102259">
                <a:moveTo>
                  <a:pt x="944793" y="0"/>
                </a:moveTo>
                <a:lnTo>
                  <a:pt x="944793" y="180"/>
                </a:lnTo>
                <a:lnTo>
                  <a:pt x="944973" y="1"/>
                </a:lnTo>
                <a:lnTo>
                  <a:pt x="944793" y="1102259"/>
                </a:lnTo>
                <a:lnTo>
                  <a:pt x="0" y="1102259"/>
                </a:lnTo>
                <a:lnTo>
                  <a:pt x="0" y="168656"/>
                </a:lnTo>
                <a:lnTo>
                  <a:pt x="385742" y="554397"/>
                </a:lnTo>
                <a:lnTo>
                  <a:pt x="944793" y="0"/>
                </a:lnTo>
                <a:close/>
              </a:path>
            </a:pathLst>
          </a:custGeom>
          <a:solidFill>
            <a:schemeClr val="accent2"/>
          </a:solidFill>
        </p:spPr>
        <p:txBody>
          <a:bodyPr wrap="square" lIns="0" tIns="0" rIns="0" bIns="0" rtlCol="0">
            <a:noAutofit/>
          </a:bodyPr>
          <a:lstStyle/>
          <a:p>
            <a:endParaRPr sz="2117"/>
          </a:p>
        </p:txBody>
      </p:sp>
      <p:sp>
        <p:nvSpPr>
          <p:cNvPr id="12" name="Title 6">
            <a:extLst>
              <a:ext uri="{FF2B5EF4-FFF2-40B4-BE49-F238E27FC236}">
                <a16:creationId xmlns:a16="http://schemas.microsoft.com/office/drawing/2014/main" id="{C524BF0F-ED90-4121-8232-779C54D8F4B0}"/>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lvl1pPr>
          </a:lstStyle>
          <a:p>
            <a:r>
              <a:rPr lang="en-US"/>
              <a:t>Click to edit </a:t>
            </a:r>
            <a:br>
              <a:rPr lang="en-US"/>
            </a:br>
            <a:r>
              <a:rPr lang="en-US"/>
              <a:t>Master title</a:t>
            </a:r>
            <a:endParaRPr lang="en-GB"/>
          </a:p>
        </p:txBody>
      </p:sp>
      <p:sp>
        <p:nvSpPr>
          <p:cNvPr id="10" name="Text Placeholder 12">
            <a:extLst>
              <a:ext uri="{FF2B5EF4-FFF2-40B4-BE49-F238E27FC236}">
                <a16:creationId xmlns:a16="http://schemas.microsoft.com/office/drawing/2014/main" id="{F5A10E14-7E9B-4DDF-8B52-2013133EA021}"/>
              </a:ext>
            </a:extLst>
          </p:cNvPr>
          <p:cNvSpPr>
            <a:spLocks noGrp="1"/>
          </p:cNvSpPr>
          <p:nvPr>
            <p:ph type="body" sz="quarter" idx="10" hasCustomPrompt="1"/>
          </p:nvPr>
        </p:nvSpPr>
        <p:spPr>
          <a:xfrm>
            <a:off x="527054" y="4292601"/>
            <a:ext cx="5494866" cy="700616"/>
          </a:xfrm>
          <a:prstGeom prst="rect">
            <a:avLst/>
          </a:prstGeom>
        </p:spPr>
        <p:txBody>
          <a:bodyPr lIns="0">
            <a:noAutofit/>
          </a:bodyPr>
          <a:lstStyle>
            <a:lvl1pPr marL="0" indent="0">
              <a:lnSpc>
                <a:spcPct val="90000"/>
              </a:lnSpc>
              <a:spcBef>
                <a:spcPts val="1000"/>
              </a:spcBef>
              <a:buNone/>
              <a:defRPr sz="1100" b="0">
                <a:latin typeface="+mn-lt"/>
              </a:defRPr>
            </a:lvl1pPr>
            <a:lvl2pPr marL="0" indent="0">
              <a:lnSpc>
                <a:spcPct val="90000"/>
              </a:lnSpc>
              <a:spcBef>
                <a:spcPts val="1000"/>
              </a:spcBef>
              <a:buNone/>
              <a:defRPr sz="1100" b="0">
                <a:latin typeface="+mn-lt"/>
              </a:defRPr>
            </a:lvl2pPr>
            <a:lvl3pPr marL="0" indent="0">
              <a:lnSpc>
                <a:spcPct val="90000"/>
              </a:lnSpc>
              <a:spcBef>
                <a:spcPts val="1000"/>
              </a:spcBef>
              <a:buNone/>
              <a:defRPr sz="1100" b="0">
                <a:solidFill>
                  <a:schemeClr val="tx2"/>
                </a:solidFill>
                <a:latin typeface="+mn-lt"/>
              </a:defRPr>
            </a:lvl3pPr>
            <a:lvl4pPr marL="0" indent="0">
              <a:lnSpc>
                <a:spcPct val="90000"/>
              </a:lnSpc>
              <a:spcBef>
                <a:spcPts val="1000"/>
              </a:spcBef>
              <a:buNone/>
              <a:defRPr sz="1100" b="0">
                <a:latin typeface="+mn-lt"/>
              </a:defRPr>
            </a:lvl4pPr>
            <a:lvl5pPr marL="0" indent="0">
              <a:lnSpc>
                <a:spcPct val="90000"/>
              </a:lnSpc>
              <a:spcBef>
                <a:spcPts val="1000"/>
              </a:spcBef>
              <a:buNone/>
              <a:defRPr sz="1100" b="0" baseline="0">
                <a:latin typeface="+mn-lt"/>
              </a:defRPr>
            </a:lvl5pPr>
            <a:lvl6pPr marL="0" indent="0">
              <a:lnSpc>
                <a:spcPct val="90000"/>
              </a:lnSpc>
              <a:spcBef>
                <a:spcPts val="1000"/>
              </a:spcBef>
              <a:buNone/>
              <a:defRPr sz="1100"/>
            </a:lvl6pPr>
            <a:lvl7pPr marL="0" indent="0">
              <a:lnSpc>
                <a:spcPct val="90000"/>
              </a:lnSpc>
              <a:spcBef>
                <a:spcPts val="1000"/>
              </a:spcBef>
              <a:buNone/>
              <a:defRPr sz="1100"/>
            </a:lvl7pPr>
            <a:lvl8pPr marL="0" indent="0">
              <a:lnSpc>
                <a:spcPct val="90000"/>
              </a:lnSpc>
              <a:spcBef>
                <a:spcPts val="1000"/>
              </a:spcBef>
              <a:buNone/>
              <a:defRPr sz="1100"/>
            </a:lvl8pPr>
            <a:lvl9pPr marL="0" indent="0">
              <a:lnSpc>
                <a:spcPct val="90000"/>
              </a:lnSpc>
              <a:spcBef>
                <a:spcPts val="1000"/>
              </a:spcBef>
              <a:buNone/>
              <a:defRPr sz="1100"/>
            </a:lvl9pPr>
          </a:lstStyle>
          <a:p>
            <a:pPr lvl="2"/>
            <a:r>
              <a:rPr lang="en-US"/>
              <a:t>Client Name</a:t>
            </a:r>
          </a:p>
          <a:p>
            <a:pPr lvl="2"/>
            <a:r>
              <a:rPr lang="en-US"/>
              <a:t>Ref</a:t>
            </a:r>
          </a:p>
        </p:txBody>
      </p:sp>
      <p:sp>
        <p:nvSpPr>
          <p:cNvPr id="14" name="Picture Placeholder 15">
            <a:extLst>
              <a:ext uri="{FF2B5EF4-FFF2-40B4-BE49-F238E27FC236}">
                <a16:creationId xmlns:a16="http://schemas.microsoft.com/office/drawing/2014/main" id="{69AB8158-F9F0-4153-9D08-A321E687B62A}"/>
              </a:ext>
            </a:extLst>
          </p:cNvPr>
          <p:cNvSpPr>
            <a:spLocks noGrp="1"/>
          </p:cNvSpPr>
          <p:nvPr>
            <p:ph type="pic" sz="quarter" idx="11" hasCustomPrompt="1"/>
          </p:nvPr>
        </p:nvSpPr>
        <p:spPr>
          <a:xfrm>
            <a:off x="527051" y="4993217"/>
            <a:ext cx="1267200" cy="861483"/>
          </a:xfrm>
          <a:prstGeom prst="rect">
            <a:avLst/>
          </a:prstGeom>
        </p:spPr>
        <p:txBody>
          <a:bodyPr anchor="b">
            <a:normAutofit/>
          </a:bodyPr>
          <a:lstStyle>
            <a:lvl1pPr marL="0" indent="0" algn="ctr">
              <a:buNone/>
              <a:defRPr sz="1000" b="0">
                <a:solidFill>
                  <a:schemeClr val="tx2"/>
                </a:solidFill>
              </a:defRPr>
            </a:lvl1pPr>
          </a:lstStyle>
          <a:p>
            <a:r>
              <a:rPr lang="en-GB" sz="1200"/>
              <a:t>Client Logo</a:t>
            </a:r>
            <a:endParaRPr lang="en-GB"/>
          </a:p>
        </p:txBody>
      </p:sp>
      <p:sp>
        <p:nvSpPr>
          <p:cNvPr id="15" name="Picture Placeholder 15">
            <a:extLst>
              <a:ext uri="{FF2B5EF4-FFF2-40B4-BE49-F238E27FC236}">
                <a16:creationId xmlns:a16="http://schemas.microsoft.com/office/drawing/2014/main" id="{F5405FC6-6C36-419D-9D3C-540DCE594350}"/>
              </a:ext>
            </a:extLst>
          </p:cNvPr>
          <p:cNvSpPr>
            <a:spLocks noGrp="1"/>
          </p:cNvSpPr>
          <p:nvPr>
            <p:ph type="pic" sz="quarter" idx="12" hasCustomPrompt="1"/>
          </p:nvPr>
        </p:nvSpPr>
        <p:spPr>
          <a:xfrm>
            <a:off x="1937437" y="4993217"/>
            <a:ext cx="1267201" cy="861483"/>
          </a:xfrm>
          <a:prstGeom prst="rect">
            <a:avLst/>
          </a:prstGeom>
        </p:spPr>
        <p:txBody>
          <a:bodyPr anchor="b">
            <a:normAutofit/>
          </a:bodyPr>
          <a:lstStyle>
            <a:lvl1pPr marL="0" indent="0" algn="ctr">
              <a:buNone/>
              <a:defRPr sz="1000" b="0" baseline="0">
                <a:solidFill>
                  <a:schemeClr val="tx2"/>
                </a:solidFill>
              </a:defRPr>
            </a:lvl1pPr>
          </a:lstStyle>
          <a:p>
            <a:r>
              <a:rPr lang="en-GB" sz="1200"/>
              <a:t>Partner  Logo</a:t>
            </a:r>
            <a:endParaRPr lang="en-GB"/>
          </a:p>
        </p:txBody>
      </p:sp>
      <p:sp>
        <p:nvSpPr>
          <p:cNvPr id="18" name="Text Placeholder 3">
            <a:extLst>
              <a:ext uri="{FF2B5EF4-FFF2-40B4-BE49-F238E27FC236}">
                <a16:creationId xmlns:a16="http://schemas.microsoft.com/office/drawing/2014/main" id="{3E1EF882-0824-4B5E-B703-46EDF1B0ACA2}"/>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2"/>
                </a:solidFill>
                <a:latin typeface="+mn-lt"/>
              </a:defRPr>
            </a:lvl1pPr>
            <a:lvl5pPr marL="0" indent="0">
              <a:buFont typeface="Arial" panose="020B0604020202020204" pitchFamily="34" charset="0"/>
              <a:buNone/>
              <a:defRPr sz="800"/>
            </a:lvl5pPr>
          </a:lstStyle>
          <a:p>
            <a:pPr lvl="0"/>
            <a:r>
              <a:rPr lang="en-GB"/>
              <a:t>Confidential</a:t>
            </a:r>
          </a:p>
        </p:txBody>
      </p:sp>
      <p:sp>
        <p:nvSpPr>
          <p:cNvPr id="19" name="Subtitle 2">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8" y="3477687"/>
            <a:ext cx="6775446" cy="700616"/>
          </a:xfrm>
          <a:prstGeom prst="rect">
            <a:avLst/>
          </a:prstGeom>
        </p:spPr>
        <p:txBody>
          <a:bodyPr lIns="0">
            <a:normAutofit/>
          </a:bodyPr>
          <a:lstStyle>
            <a:lvl1pPr marL="0" indent="0" algn="l">
              <a:lnSpc>
                <a:spcPct val="90000"/>
              </a:lnSpc>
              <a:spcBef>
                <a:spcPts val="0"/>
              </a:spcBef>
              <a:spcAft>
                <a:spcPts val="0"/>
              </a:spcAft>
              <a:buNone/>
              <a:defRPr sz="1600" b="0">
                <a:solidFill>
                  <a:schemeClr val="tx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Tree>
    <p:extLst>
      <p:ext uri="{BB962C8B-B14F-4D97-AF65-F5344CB8AC3E}">
        <p14:creationId xmlns:p14="http://schemas.microsoft.com/office/powerpoint/2010/main" val="3883686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2518-19BD-EE45-88A5-81B5891D1679}"/>
              </a:ext>
            </a:extLst>
          </p:cNvPr>
          <p:cNvSpPr>
            <a:spLocks noGrp="1"/>
          </p:cNvSpPr>
          <p:nvPr>
            <p:ph type="title"/>
          </p:nvPr>
        </p:nvSpPr>
        <p:spPr>
          <a:xfrm>
            <a:off x="838200" y="410368"/>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9F086C0-8370-9D4B-8145-A4340F3114E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1BA21D-34BB-ED48-83DE-E91B3043BC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8E6F0-C393-4842-9F3A-EB898480697E}"/>
              </a:ext>
            </a:extLst>
          </p:cNvPr>
          <p:cNvSpPr>
            <a:spLocks noGrp="1"/>
          </p:cNvSpPr>
          <p:nvPr>
            <p:ph type="dt" sz="half" idx="10"/>
          </p:nvPr>
        </p:nvSpPr>
        <p:spPr/>
        <p:txBody>
          <a:bodyPr/>
          <a:lstStyle/>
          <a:p>
            <a:fld id="{EFDBB4EC-0152-6543-808D-F24F99202800}" type="datetimeFigureOut">
              <a:rPr lang="en-US" smtClean="0"/>
              <a:t>2/4/2021</a:t>
            </a:fld>
            <a:endParaRPr lang="en-US"/>
          </a:p>
        </p:txBody>
      </p:sp>
      <p:sp>
        <p:nvSpPr>
          <p:cNvPr id="6" name="Footer Placeholder 5">
            <a:extLst>
              <a:ext uri="{FF2B5EF4-FFF2-40B4-BE49-F238E27FC236}">
                <a16:creationId xmlns:a16="http://schemas.microsoft.com/office/drawing/2014/main" id="{530FEA0D-9ED7-054E-B96D-613027A4B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8D40D-9EAE-B341-9909-A1ECBCD78137}"/>
              </a:ext>
            </a:extLst>
          </p:cNvPr>
          <p:cNvSpPr>
            <a:spLocks noGrp="1"/>
          </p:cNvSpPr>
          <p:nvPr>
            <p:ph type="sldNum" sz="quarter" idx="12"/>
          </p:nvPr>
        </p:nvSpPr>
        <p:spPr/>
        <p:txBody>
          <a:bodyPr/>
          <a:lstStyle/>
          <a:p>
            <a:fld id="{FAD067F9-19B6-3E4C-BB08-10FE286E641B}" type="slidenum">
              <a:rPr lang="en-US" smtClean="0"/>
              <a:t>‹#›</a:t>
            </a:fld>
            <a:endParaRPr lang="en-US"/>
          </a:p>
        </p:txBody>
      </p:sp>
    </p:spTree>
    <p:extLst>
      <p:ext uri="{BB962C8B-B14F-4D97-AF65-F5344CB8AC3E}">
        <p14:creationId xmlns:p14="http://schemas.microsoft.com/office/powerpoint/2010/main" val="379657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2E30-49FB-8448-9AB2-677F9CF7E099}"/>
              </a:ext>
            </a:extLst>
          </p:cNvPr>
          <p:cNvSpPr>
            <a:spLocks noGrp="1"/>
          </p:cNvSpPr>
          <p:nvPr>
            <p:ph type="title"/>
          </p:nvPr>
        </p:nvSpPr>
        <p:spPr>
          <a:xfrm>
            <a:off x="838200"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3FC81-7C57-0D4F-B9D4-323DC8C119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BDD31C-5AD2-EB4F-B31B-9E134BBE1F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E5AFEC-E7B4-AA49-9DB0-3319C6880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D6854A-90AE-9E45-847F-40E049C43F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52208D-EE24-D24C-956B-E9F2875316FF}"/>
              </a:ext>
            </a:extLst>
          </p:cNvPr>
          <p:cNvSpPr>
            <a:spLocks noGrp="1"/>
          </p:cNvSpPr>
          <p:nvPr>
            <p:ph type="dt" sz="half" idx="10"/>
          </p:nvPr>
        </p:nvSpPr>
        <p:spPr/>
        <p:txBody>
          <a:bodyPr/>
          <a:lstStyle/>
          <a:p>
            <a:fld id="{EFDBB4EC-0152-6543-808D-F24F99202800}" type="datetimeFigureOut">
              <a:rPr lang="en-US" smtClean="0"/>
              <a:t>2/4/2021</a:t>
            </a:fld>
            <a:endParaRPr lang="en-US"/>
          </a:p>
        </p:txBody>
      </p:sp>
      <p:sp>
        <p:nvSpPr>
          <p:cNvPr id="8" name="Footer Placeholder 7">
            <a:extLst>
              <a:ext uri="{FF2B5EF4-FFF2-40B4-BE49-F238E27FC236}">
                <a16:creationId xmlns:a16="http://schemas.microsoft.com/office/drawing/2014/main" id="{6975214E-6E32-ED49-AF1F-D7E1341C35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1127E9-6288-E147-912A-A13763EFA189}"/>
              </a:ext>
            </a:extLst>
          </p:cNvPr>
          <p:cNvSpPr>
            <a:spLocks noGrp="1"/>
          </p:cNvSpPr>
          <p:nvPr>
            <p:ph type="sldNum" sz="quarter" idx="12"/>
          </p:nvPr>
        </p:nvSpPr>
        <p:spPr/>
        <p:txBody>
          <a:bodyPr/>
          <a:lstStyle/>
          <a:p>
            <a:fld id="{FAD067F9-19B6-3E4C-BB08-10FE286E641B}" type="slidenum">
              <a:rPr lang="en-US" smtClean="0"/>
              <a:t>‹#›</a:t>
            </a:fld>
            <a:endParaRPr lang="en-US"/>
          </a:p>
        </p:txBody>
      </p:sp>
    </p:spTree>
    <p:extLst>
      <p:ext uri="{BB962C8B-B14F-4D97-AF65-F5344CB8AC3E}">
        <p14:creationId xmlns:p14="http://schemas.microsoft.com/office/powerpoint/2010/main" val="3632317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A9A3-3683-764C-AC1A-C8F257A34EF2}"/>
              </a:ext>
            </a:extLst>
          </p:cNvPr>
          <p:cNvSpPr>
            <a:spLocks noGrp="1"/>
          </p:cNvSpPr>
          <p:nvPr>
            <p:ph type="title"/>
          </p:nvPr>
        </p:nvSpPr>
        <p:spPr>
          <a:xfrm>
            <a:off x="838200" y="38830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857B68AA-5238-9F45-ACA7-9A31A98DFE25}"/>
              </a:ext>
            </a:extLst>
          </p:cNvPr>
          <p:cNvSpPr>
            <a:spLocks noGrp="1"/>
          </p:cNvSpPr>
          <p:nvPr>
            <p:ph type="dt" sz="half" idx="10"/>
          </p:nvPr>
        </p:nvSpPr>
        <p:spPr/>
        <p:txBody>
          <a:bodyPr/>
          <a:lstStyle/>
          <a:p>
            <a:fld id="{EFDBB4EC-0152-6543-808D-F24F99202800}" type="datetimeFigureOut">
              <a:rPr lang="en-US" smtClean="0"/>
              <a:t>2/4/2021</a:t>
            </a:fld>
            <a:endParaRPr lang="en-US"/>
          </a:p>
        </p:txBody>
      </p:sp>
      <p:sp>
        <p:nvSpPr>
          <p:cNvPr id="4" name="Footer Placeholder 3">
            <a:extLst>
              <a:ext uri="{FF2B5EF4-FFF2-40B4-BE49-F238E27FC236}">
                <a16:creationId xmlns:a16="http://schemas.microsoft.com/office/drawing/2014/main" id="{6ADC2F69-A232-4C42-9B5F-AEA9C5881F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14F3D0-AFEA-164F-BA9F-32AD89AC6B2B}"/>
              </a:ext>
            </a:extLst>
          </p:cNvPr>
          <p:cNvSpPr>
            <a:spLocks noGrp="1"/>
          </p:cNvSpPr>
          <p:nvPr>
            <p:ph type="sldNum" sz="quarter" idx="12"/>
          </p:nvPr>
        </p:nvSpPr>
        <p:spPr/>
        <p:txBody>
          <a:bodyPr/>
          <a:lstStyle/>
          <a:p>
            <a:fld id="{FAD067F9-19B6-3E4C-BB08-10FE286E641B}" type="slidenum">
              <a:rPr lang="en-US" smtClean="0"/>
              <a:t>‹#›</a:t>
            </a:fld>
            <a:endParaRPr lang="en-US"/>
          </a:p>
        </p:txBody>
      </p:sp>
    </p:spTree>
    <p:extLst>
      <p:ext uri="{BB962C8B-B14F-4D97-AF65-F5344CB8AC3E}">
        <p14:creationId xmlns:p14="http://schemas.microsoft.com/office/powerpoint/2010/main" val="3253058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5783F0-A644-1C41-A640-90C303EC8401}"/>
              </a:ext>
            </a:extLst>
          </p:cNvPr>
          <p:cNvSpPr>
            <a:spLocks noGrp="1"/>
          </p:cNvSpPr>
          <p:nvPr>
            <p:ph type="dt" sz="half" idx="10"/>
          </p:nvPr>
        </p:nvSpPr>
        <p:spPr/>
        <p:txBody>
          <a:bodyPr/>
          <a:lstStyle/>
          <a:p>
            <a:fld id="{EFDBB4EC-0152-6543-808D-F24F99202800}" type="datetimeFigureOut">
              <a:rPr lang="en-US" smtClean="0"/>
              <a:t>2/4/2021</a:t>
            </a:fld>
            <a:endParaRPr lang="en-US"/>
          </a:p>
        </p:txBody>
      </p:sp>
      <p:sp>
        <p:nvSpPr>
          <p:cNvPr id="3" name="Footer Placeholder 2">
            <a:extLst>
              <a:ext uri="{FF2B5EF4-FFF2-40B4-BE49-F238E27FC236}">
                <a16:creationId xmlns:a16="http://schemas.microsoft.com/office/drawing/2014/main" id="{91825CF2-A004-1E4C-94F0-A00319174B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D41610-2693-9D4D-B244-56AA31F0CC5A}"/>
              </a:ext>
            </a:extLst>
          </p:cNvPr>
          <p:cNvSpPr>
            <a:spLocks noGrp="1"/>
          </p:cNvSpPr>
          <p:nvPr>
            <p:ph type="sldNum" sz="quarter" idx="12"/>
          </p:nvPr>
        </p:nvSpPr>
        <p:spPr/>
        <p:txBody>
          <a:bodyPr/>
          <a:lstStyle/>
          <a:p>
            <a:fld id="{FAD067F9-19B6-3E4C-BB08-10FE286E641B}" type="slidenum">
              <a:rPr lang="en-US" smtClean="0"/>
              <a:t>‹#›</a:t>
            </a:fld>
            <a:endParaRPr lang="en-US"/>
          </a:p>
        </p:txBody>
      </p:sp>
    </p:spTree>
    <p:extLst>
      <p:ext uri="{BB962C8B-B14F-4D97-AF65-F5344CB8AC3E}">
        <p14:creationId xmlns:p14="http://schemas.microsoft.com/office/powerpoint/2010/main" val="1083462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1484-3F4C-1541-9A4B-2215F76D30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E151AE-36D2-244D-9F34-40C7B10C0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7452BB-60EA-BE48-B8B3-53ECC5CFC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7700BA-DCEB-B94D-8421-FE952320DAF9}"/>
              </a:ext>
            </a:extLst>
          </p:cNvPr>
          <p:cNvSpPr>
            <a:spLocks noGrp="1"/>
          </p:cNvSpPr>
          <p:nvPr>
            <p:ph type="dt" sz="half" idx="10"/>
          </p:nvPr>
        </p:nvSpPr>
        <p:spPr/>
        <p:txBody>
          <a:bodyPr/>
          <a:lstStyle/>
          <a:p>
            <a:fld id="{EFDBB4EC-0152-6543-808D-F24F99202800}" type="datetimeFigureOut">
              <a:rPr lang="en-US" smtClean="0"/>
              <a:t>2/4/2021</a:t>
            </a:fld>
            <a:endParaRPr lang="en-US"/>
          </a:p>
        </p:txBody>
      </p:sp>
      <p:sp>
        <p:nvSpPr>
          <p:cNvPr id="6" name="Footer Placeholder 5">
            <a:extLst>
              <a:ext uri="{FF2B5EF4-FFF2-40B4-BE49-F238E27FC236}">
                <a16:creationId xmlns:a16="http://schemas.microsoft.com/office/drawing/2014/main" id="{E4E3B143-E7E0-E346-9B46-F03156A9AF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2AD08-92E9-2A47-BDA8-D94F5C7002DB}"/>
              </a:ext>
            </a:extLst>
          </p:cNvPr>
          <p:cNvSpPr>
            <a:spLocks noGrp="1"/>
          </p:cNvSpPr>
          <p:nvPr>
            <p:ph type="sldNum" sz="quarter" idx="12"/>
          </p:nvPr>
        </p:nvSpPr>
        <p:spPr/>
        <p:txBody>
          <a:bodyPr/>
          <a:lstStyle/>
          <a:p>
            <a:fld id="{FAD067F9-19B6-3E4C-BB08-10FE286E641B}" type="slidenum">
              <a:rPr lang="en-US" smtClean="0"/>
              <a:t>‹#›</a:t>
            </a:fld>
            <a:endParaRPr lang="en-US"/>
          </a:p>
        </p:txBody>
      </p:sp>
    </p:spTree>
    <p:extLst>
      <p:ext uri="{BB962C8B-B14F-4D97-AF65-F5344CB8AC3E}">
        <p14:creationId xmlns:p14="http://schemas.microsoft.com/office/powerpoint/2010/main" val="1861234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5254-AAEF-2F40-8FDF-CBE9C987A3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ADFDE6-7138-A94C-94CB-FECA5ECD99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89A2B5-00C5-8347-87B9-6549CC848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2AF254-1510-EB46-8F0E-302AB7FCEBD0}"/>
              </a:ext>
            </a:extLst>
          </p:cNvPr>
          <p:cNvSpPr>
            <a:spLocks noGrp="1"/>
          </p:cNvSpPr>
          <p:nvPr>
            <p:ph type="dt" sz="half" idx="10"/>
          </p:nvPr>
        </p:nvSpPr>
        <p:spPr/>
        <p:txBody>
          <a:bodyPr/>
          <a:lstStyle/>
          <a:p>
            <a:fld id="{EFDBB4EC-0152-6543-808D-F24F99202800}" type="datetimeFigureOut">
              <a:rPr lang="en-US" smtClean="0"/>
              <a:t>2/4/2021</a:t>
            </a:fld>
            <a:endParaRPr lang="en-US"/>
          </a:p>
        </p:txBody>
      </p:sp>
      <p:sp>
        <p:nvSpPr>
          <p:cNvPr id="6" name="Footer Placeholder 5">
            <a:extLst>
              <a:ext uri="{FF2B5EF4-FFF2-40B4-BE49-F238E27FC236}">
                <a16:creationId xmlns:a16="http://schemas.microsoft.com/office/drawing/2014/main" id="{6165EB31-3C82-2446-86E0-8BE44040D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11A71F-825D-B54B-83E1-BCEB897E7695}"/>
              </a:ext>
            </a:extLst>
          </p:cNvPr>
          <p:cNvSpPr>
            <a:spLocks noGrp="1"/>
          </p:cNvSpPr>
          <p:nvPr>
            <p:ph type="sldNum" sz="quarter" idx="12"/>
          </p:nvPr>
        </p:nvSpPr>
        <p:spPr/>
        <p:txBody>
          <a:bodyPr/>
          <a:lstStyle/>
          <a:p>
            <a:fld id="{FAD067F9-19B6-3E4C-BB08-10FE286E641B}" type="slidenum">
              <a:rPr lang="en-US" smtClean="0"/>
              <a:t>‹#›</a:t>
            </a:fld>
            <a:endParaRPr lang="en-US"/>
          </a:p>
        </p:txBody>
      </p:sp>
    </p:spTree>
    <p:extLst>
      <p:ext uri="{BB962C8B-B14F-4D97-AF65-F5344CB8AC3E}">
        <p14:creationId xmlns:p14="http://schemas.microsoft.com/office/powerpoint/2010/main" val="3470539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1B3A-C60D-9946-9088-803E30E0DD5B}"/>
              </a:ext>
            </a:extLst>
          </p:cNvPr>
          <p:cNvSpPr>
            <a:spLocks noGrp="1"/>
          </p:cNvSpPr>
          <p:nvPr>
            <p:ph type="title"/>
          </p:nvPr>
        </p:nvSpPr>
        <p:spPr>
          <a:xfrm>
            <a:off x="1594555" y="0"/>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6A1D65-11CF-1D45-89C8-9E6FC66310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37FDE-9AAD-4849-996D-397756AA5221}"/>
              </a:ext>
            </a:extLst>
          </p:cNvPr>
          <p:cNvSpPr>
            <a:spLocks noGrp="1"/>
          </p:cNvSpPr>
          <p:nvPr>
            <p:ph type="dt" sz="half" idx="10"/>
          </p:nvPr>
        </p:nvSpPr>
        <p:spPr/>
        <p:txBody>
          <a:bodyPr/>
          <a:lstStyle/>
          <a:p>
            <a:fld id="{EFDBB4EC-0152-6543-808D-F24F99202800}" type="datetimeFigureOut">
              <a:rPr lang="en-US" smtClean="0"/>
              <a:t>2/4/2021</a:t>
            </a:fld>
            <a:endParaRPr lang="en-US"/>
          </a:p>
        </p:txBody>
      </p:sp>
      <p:sp>
        <p:nvSpPr>
          <p:cNvPr id="5" name="Footer Placeholder 4">
            <a:extLst>
              <a:ext uri="{FF2B5EF4-FFF2-40B4-BE49-F238E27FC236}">
                <a16:creationId xmlns:a16="http://schemas.microsoft.com/office/drawing/2014/main" id="{AAF576FC-41C6-AE49-8C27-456B84E6A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A1A71-C501-C74F-B4A4-9F91A10F4E39}"/>
              </a:ext>
            </a:extLst>
          </p:cNvPr>
          <p:cNvSpPr>
            <a:spLocks noGrp="1"/>
          </p:cNvSpPr>
          <p:nvPr>
            <p:ph type="sldNum" sz="quarter" idx="12"/>
          </p:nvPr>
        </p:nvSpPr>
        <p:spPr/>
        <p:txBody>
          <a:bodyPr/>
          <a:lstStyle/>
          <a:p>
            <a:fld id="{FAD067F9-19B6-3E4C-BB08-10FE286E641B}" type="slidenum">
              <a:rPr lang="en-US" smtClean="0"/>
              <a:t>‹#›</a:t>
            </a:fld>
            <a:endParaRPr lang="en-US"/>
          </a:p>
        </p:txBody>
      </p:sp>
    </p:spTree>
    <p:extLst>
      <p:ext uri="{BB962C8B-B14F-4D97-AF65-F5344CB8AC3E}">
        <p14:creationId xmlns:p14="http://schemas.microsoft.com/office/powerpoint/2010/main" val="2353342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0310F1-2111-0941-83E3-8C984C476D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0BDD3F-7806-7C4F-A87B-FCE1552911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86632-1FA7-3045-92EE-1A34F0397849}"/>
              </a:ext>
            </a:extLst>
          </p:cNvPr>
          <p:cNvSpPr>
            <a:spLocks noGrp="1"/>
          </p:cNvSpPr>
          <p:nvPr>
            <p:ph type="dt" sz="half" idx="10"/>
          </p:nvPr>
        </p:nvSpPr>
        <p:spPr/>
        <p:txBody>
          <a:bodyPr/>
          <a:lstStyle/>
          <a:p>
            <a:fld id="{EFDBB4EC-0152-6543-808D-F24F99202800}" type="datetimeFigureOut">
              <a:rPr lang="en-US" smtClean="0"/>
              <a:t>2/4/2021</a:t>
            </a:fld>
            <a:endParaRPr lang="en-US"/>
          </a:p>
        </p:txBody>
      </p:sp>
      <p:sp>
        <p:nvSpPr>
          <p:cNvPr id="5" name="Footer Placeholder 4">
            <a:extLst>
              <a:ext uri="{FF2B5EF4-FFF2-40B4-BE49-F238E27FC236}">
                <a16:creationId xmlns:a16="http://schemas.microsoft.com/office/drawing/2014/main" id="{477BF451-823A-2E49-AE37-C8AB3523E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53C51-CC38-1847-983E-530C6A0647CC}"/>
              </a:ext>
            </a:extLst>
          </p:cNvPr>
          <p:cNvSpPr>
            <a:spLocks noGrp="1"/>
          </p:cNvSpPr>
          <p:nvPr>
            <p:ph type="sldNum" sz="quarter" idx="12"/>
          </p:nvPr>
        </p:nvSpPr>
        <p:spPr/>
        <p:txBody>
          <a:bodyPr/>
          <a:lstStyle/>
          <a:p>
            <a:fld id="{FAD067F9-19B6-3E4C-BB08-10FE286E641B}" type="slidenum">
              <a:rPr lang="en-US" smtClean="0"/>
              <a:t>‹#›</a:t>
            </a:fld>
            <a:endParaRPr lang="en-US"/>
          </a:p>
        </p:txBody>
      </p:sp>
    </p:spTree>
    <p:extLst>
      <p:ext uri="{BB962C8B-B14F-4D97-AF65-F5344CB8AC3E}">
        <p14:creationId xmlns:p14="http://schemas.microsoft.com/office/powerpoint/2010/main" val="4107167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solidFill>
                <a:srgbClr val="005DAA">
                  <a:tint val="75000"/>
                </a:srgbClr>
              </a:solidFill>
            </a:endParaRPr>
          </a:p>
        </p:txBody>
      </p:sp>
      <p:sp>
        <p:nvSpPr>
          <p:cNvPr id="4" name="Slide Number Placeholder 3"/>
          <p:cNvSpPr>
            <a:spLocks noGrp="1"/>
          </p:cNvSpPr>
          <p:nvPr>
            <p:ph type="sldNum" sz="quarter" idx="12"/>
          </p:nvPr>
        </p:nvSpPr>
        <p:spPr/>
        <p:txBody>
          <a:bodyPr/>
          <a:lstStyle/>
          <a:p>
            <a:fld id="{3ACD5198-7671-4A74-8FAC-7DC89FD8DEBE}" type="slidenum">
              <a:rPr lang="en-GB" smtClean="0">
                <a:solidFill>
                  <a:srgbClr val="005DAA">
                    <a:tint val="75000"/>
                  </a:srgbClr>
                </a:solidFill>
              </a:rPr>
              <a:pPr/>
              <a:t>‹#›</a:t>
            </a:fld>
            <a:endParaRPr lang="en-GB">
              <a:solidFill>
                <a:srgbClr val="005DAA">
                  <a:tint val="75000"/>
                </a:srgbClr>
              </a:solidFill>
            </a:endParaRPr>
          </a:p>
        </p:txBody>
      </p:sp>
      <p:sp>
        <p:nvSpPr>
          <p:cNvPr id="5" name="Rectangle 4"/>
          <p:cNvSpPr/>
          <p:nvPr userDrawn="1"/>
        </p:nvSpPr>
        <p:spPr>
          <a:xfrm>
            <a:off x="0" y="-8314"/>
            <a:ext cx="12192000" cy="1842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7" name="Title 1"/>
          <p:cNvSpPr>
            <a:spLocks noGrp="1"/>
          </p:cNvSpPr>
          <p:nvPr>
            <p:ph type="title"/>
          </p:nvPr>
        </p:nvSpPr>
        <p:spPr>
          <a:xfrm>
            <a:off x="2026919" y="325933"/>
            <a:ext cx="9607550" cy="1065893"/>
          </a:xfrm>
        </p:spPr>
        <p:txBody>
          <a:bodyPr>
            <a:normAutofit/>
          </a:bodyPr>
          <a:lstStyle>
            <a:lvl1pPr>
              <a:defRPr sz="4000" baseline="0">
                <a:solidFill>
                  <a:srgbClr val="363255"/>
                </a:solidFill>
              </a:defRPr>
            </a:lvl1pPr>
          </a:lstStyle>
          <a:p>
            <a:endParaRPr lang="en-GB"/>
          </a:p>
        </p:txBody>
      </p:sp>
      <p:sp>
        <p:nvSpPr>
          <p:cNvPr id="9" name="Content Placeholder 2"/>
          <p:cNvSpPr>
            <a:spLocks noGrp="1"/>
          </p:cNvSpPr>
          <p:nvPr>
            <p:ph idx="1"/>
          </p:nvPr>
        </p:nvSpPr>
        <p:spPr>
          <a:xfrm>
            <a:off x="838200" y="171776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087" y="215095"/>
            <a:ext cx="1603248" cy="1210056"/>
          </a:xfrm>
          <a:prstGeom prst="rect">
            <a:avLst/>
          </a:prstGeom>
        </p:spPr>
      </p:pic>
    </p:spTree>
    <p:extLst>
      <p:ext uri="{BB962C8B-B14F-4D97-AF65-F5344CB8AC3E}">
        <p14:creationId xmlns:p14="http://schemas.microsoft.com/office/powerpoint/2010/main" val="2380586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02">
    <p:bg>
      <p:bgPr>
        <a:solidFill>
          <a:schemeClr val="accent2"/>
        </a:solidFill>
        <a:effectLst/>
      </p:bgPr>
    </p:bg>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7D837046-A40D-4712-AD41-9E131266D282}"/>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bg1"/>
                </a:solidFill>
                <a:latin typeface="+mn-lt"/>
              </a:defRPr>
            </a:lvl1pPr>
            <a:lvl5pPr marL="0" indent="0">
              <a:buFont typeface="Arial" panose="020B0604020202020204" pitchFamily="34" charset="0"/>
              <a:buNone/>
              <a:defRPr sz="800"/>
            </a:lvl5pPr>
          </a:lstStyle>
          <a:p>
            <a:pPr lvl="0"/>
            <a:r>
              <a:rPr lang="en-GB"/>
              <a:t>Confidential</a:t>
            </a:r>
          </a:p>
        </p:txBody>
      </p:sp>
      <p:sp>
        <p:nvSpPr>
          <p:cNvPr id="27" name="Subtitle 2">
            <a:extLst>
              <a:ext uri="{FF2B5EF4-FFF2-40B4-BE49-F238E27FC236}">
                <a16:creationId xmlns:a16="http://schemas.microsoft.com/office/drawing/2014/main" id="{38CE09F7-4401-4A29-90B4-979E63039CF0}"/>
              </a:ext>
            </a:extLst>
          </p:cNvPr>
          <p:cNvSpPr>
            <a:spLocks noGrp="1"/>
          </p:cNvSpPr>
          <p:nvPr>
            <p:ph type="subTitle" idx="1" hasCustomPrompt="1"/>
          </p:nvPr>
        </p:nvSpPr>
        <p:spPr>
          <a:xfrm>
            <a:off x="527058" y="3477686"/>
            <a:ext cx="6775446" cy="2081503"/>
          </a:xfrm>
          <a:prstGeom prst="rect">
            <a:avLst/>
          </a:prstGeom>
        </p:spPr>
        <p:txBody>
          <a:bodyPr lIns="0">
            <a:normAutofit/>
          </a:bodyPr>
          <a:lstStyle>
            <a:lvl1pPr marL="0" indent="0" algn="l">
              <a:lnSpc>
                <a:spcPct val="90000"/>
              </a:lnSpc>
              <a:spcBef>
                <a:spcPts val="0"/>
              </a:spcBef>
              <a:spcAft>
                <a:spcPts val="0"/>
              </a:spcAft>
              <a:buNone/>
              <a:defRPr sz="1600" b="0">
                <a:solidFill>
                  <a:schemeClr val="bg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
        <p:nvSpPr>
          <p:cNvPr id="6" name="Freeform: Shape 5">
            <a:extLst>
              <a:ext uri="{FF2B5EF4-FFF2-40B4-BE49-F238E27FC236}">
                <a16:creationId xmlns:a16="http://schemas.microsoft.com/office/drawing/2014/main" id="{24E69315-D8E9-4C26-A3BF-838B1E3090EF}"/>
              </a:ext>
            </a:extLst>
          </p:cNvPr>
          <p:cNvSpPr/>
          <p:nvPr userDrawn="1"/>
        </p:nvSpPr>
        <p:spPr>
          <a:xfrm>
            <a:off x="7414899" y="1285781"/>
            <a:ext cx="4777103" cy="5572225"/>
          </a:xfrm>
          <a:custGeom>
            <a:avLst/>
            <a:gdLst>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910373 h 1102259"/>
              <a:gd name="connsiteX5" fmla="*/ 944793 w 944973"/>
              <a:gd name="connsiteY5" fmla="*/ 1102259 h 1102259"/>
              <a:gd name="connsiteX6" fmla="*/ 0 w 944973"/>
              <a:gd name="connsiteY6" fmla="*/ 1102259 h 1102259"/>
              <a:gd name="connsiteX7" fmla="*/ 0 w 944973"/>
              <a:gd name="connsiteY7" fmla="*/ 168656 h 1102259"/>
              <a:gd name="connsiteX8" fmla="*/ 385742 w 944973"/>
              <a:gd name="connsiteY8" fmla="*/ 554397 h 1102259"/>
              <a:gd name="connsiteX9" fmla="*/ 924040 w 944973"/>
              <a:gd name="connsiteY9" fmla="*/ 20754 h 1102259"/>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1102259 h 1102259"/>
              <a:gd name="connsiteX5" fmla="*/ 0 w 944973"/>
              <a:gd name="connsiteY5" fmla="*/ 1102259 h 1102259"/>
              <a:gd name="connsiteX6" fmla="*/ 0 w 944973"/>
              <a:gd name="connsiteY6" fmla="*/ 168656 h 1102259"/>
              <a:gd name="connsiteX7" fmla="*/ 385742 w 944973"/>
              <a:gd name="connsiteY7" fmla="*/ 554397 h 1102259"/>
              <a:gd name="connsiteX8" fmla="*/ 924040 w 944973"/>
              <a:gd name="connsiteY8" fmla="*/ 20754 h 1102259"/>
              <a:gd name="connsiteX9" fmla="*/ 944793 w 944973"/>
              <a:gd name="connsiteY9" fmla="*/ 0 h 1102259"/>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1102259 h 1102259"/>
              <a:gd name="connsiteX5" fmla="*/ 0 w 944973"/>
              <a:gd name="connsiteY5" fmla="*/ 1102259 h 1102259"/>
              <a:gd name="connsiteX6" fmla="*/ 0 w 944973"/>
              <a:gd name="connsiteY6" fmla="*/ 168656 h 1102259"/>
              <a:gd name="connsiteX7" fmla="*/ 385742 w 944973"/>
              <a:gd name="connsiteY7" fmla="*/ 554397 h 1102259"/>
              <a:gd name="connsiteX8" fmla="*/ 944793 w 944973"/>
              <a:gd name="connsiteY8" fmla="*/ 0 h 1102259"/>
              <a:gd name="connsiteX0" fmla="*/ 944793 w 944973"/>
              <a:gd name="connsiteY0" fmla="*/ 0 h 1102259"/>
              <a:gd name="connsiteX1" fmla="*/ 944793 w 944973"/>
              <a:gd name="connsiteY1" fmla="*/ 180 h 1102259"/>
              <a:gd name="connsiteX2" fmla="*/ 944973 w 944973"/>
              <a:gd name="connsiteY2" fmla="*/ 1 h 1102259"/>
              <a:gd name="connsiteX3" fmla="*/ 944793 w 944973"/>
              <a:gd name="connsiteY3" fmla="*/ 1102259 h 1102259"/>
              <a:gd name="connsiteX4" fmla="*/ 0 w 944973"/>
              <a:gd name="connsiteY4" fmla="*/ 1102259 h 1102259"/>
              <a:gd name="connsiteX5" fmla="*/ 0 w 944973"/>
              <a:gd name="connsiteY5" fmla="*/ 168656 h 1102259"/>
              <a:gd name="connsiteX6" fmla="*/ 385742 w 944973"/>
              <a:gd name="connsiteY6" fmla="*/ 554397 h 1102259"/>
              <a:gd name="connsiteX7" fmla="*/ 944793 w 944973"/>
              <a:gd name="connsiteY7" fmla="*/ 0 h 110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4973" h="1102259">
                <a:moveTo>
                  <a:pt x="944793" y="0"/>
                </a:moveTo>
                <a:lnTo>
                  <a:pt x="944793" y="180"/>
                </a:lnTo>
                <a:lnTo>
                  <a:pt x="944973" y="1"/>
                </a:lnTo>
                <a:lnTo>
                  <a:pt x="944793" y="1102259"/>
                </a:lnTo>
                <a:lnTo>
                  <a:pt x="0" y="1102259"/>
                </a:lnTo>
                <a:lnTo>
                  <a:pt x="0" y="168656"/>
                </a:lnTo>
                <a:lnTo>
                  <a:pt x="385742" y="554397"/>
                </a:lnTo>
                <a:lnTo>
                  <a:pt x="944793" y="0"/>
                </a:lnTo>
                <a:close/>
              </a:path>
            </a:pathLst>
          </a:custGeom>
          <a:solidFill>
            <a:schemeClr val="bg2"/>
          </a:solidFill>
        </p:spPr>
        <p:txBody>
          <a:bodyPr wrap="square" lIns="0" tIns="0" rIns="0" bIns="0" rtlCol="0">
            <a:noAutofit/>
          </a:bodyPr>
          <a:lstStyle/>
          <a:p>
            <a:endParaRPr sz="2117"/>
          </a:p>
        </p:txBody>
      </p:sp>
      <p:pic>
        <p:nvPicPr>
          <p:cNvPr id="7" name="Picture 2" descr="P:\Croydon\VOY\BDS\NewDesignStudio\Henry\Brand Guidelines and Elements\Mott MaDonald Brand Elements\Logos\Vertical Logo\Photoshop\PNG\MM-Logo-White.png">
            <a:extLst>
              <a:ext uri="{FF2B5EF4-FFF2-40B4-BE49-F238E27FC236}">
                <a16:creationId xmlns:a16="http://schemas.microsoft.com/office/drawing/2014/main" id="{ED870FEB-D516-4A4F-87C0-6F095D7B5FD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398115" y="402169"/>
            <a:ext cx="1130681" cy="999497"/>
          </a:xfrm>
          <a:prstGeom prst="rect">
            <a:avLst/>
          </a:prstGeom>
          <a:extLst>
            <a:ext uri="{909E8E84-426E-40DD-AFC4-6F175D3DCCD1}">
              <a14:hiddenFill xmlns:a14="http://schemas.microsoft.com/office/drawing/2010/main">
                <a:solidFill>
                  <a:srgbClr val="FFFFFF"/>
                </a:solidFill>
              </a14:hiddenFill>
            </a:ext>
          </a:extLst>
        </p:spPr>
      </p:pic>
      <p:sp>
        <p:nvSpPr>
          <p:cNvPr id="9" name="Title 6">
            <a:extLst>
              <a:ext uri="{FF2B5EF4-FFF2-40B4-BE49-F238E27FC236}">
                <a16:creationId xmlns:a16="http://schemas.microsoft.com/office/drawing/2014/main" id="{6F5E1EF6-8A8B-49D0-9D72-B0B88AB50C46}"/>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solidFill>
                  <a:schemeClr val="bg1"/>
                </a:solidFill>
              </a:defRPr>
            </a:lvl1pPr>
          </a:lstStyle>
          <a:p>
            <a:r>
              <a:rPr lang="en-US"/>
              <a:t>Click to edit </a:t>
            </a:r>
            <a:br>
              <a:rPr lang="en-US"/>
            </a:br>
            <a:r>
              <a:rPr lang="en-US"/>
              <a:t>Master title</a:t>
            </a:r>
            <a:endParaRPr lang="en-GB"/>
          </a:p>
        </p:txBody>
      </p:sp>
    </p:spTree>
    <p:extLst>
      <p:ext uri="{BB962C8B-B14F-4D97-AF65-F5344CB8AC3E}">
        <p14:creationId xmlns:p14="http://schemas.microsoft.com/office/powerpoint/2010/main" val="2800134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02">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5" name="Text Placeholder 3"/>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1"/>
                </a:solidFill>
                <a:latin typeface="+mn-lt"/>
              </a:defRPr>
            </a:lvl1pPr>
            <a:lvl5pPr marL="0" indent="0">
              <a:buFont typeface="Arial" panose="020B0604020202020204" pitchFamily="34" charset="0"/>
              <a:buNone/>
              <a:defRPr sz="800"/>
            </a:lvl5pPr>
          </a:lstStyle>
          <a:p>
            <a:pPr lvl="0"/>
            <a:r>
              <a:rPr lang="en-GB"/>
              <a:t>Confidential</a:t>
            </a:r>
          </a:p>
        </p:txBody>
      </p:sp>
      <p:sp>
        <p:nvSpPr>
          <p:cNvPr id="30" name="Freeform: Shape 29">
            <a:extLst>
              <a:ext uri="{FF2B5EF4-FFF2-40B4-BE49-F238E27FC236}">
                <a16:creationId xmlns:a16="http://schemas.microsoft.com/office/drawing/2014/main" id="{5907FF49-4A30-43B1-8B37-0A04A657DF7C}"/>
              </a:ext>
            </a:extLst>
          </p:cNvPr>
          <p:cNvSpPr/>
          <p:nvPr userDrawn="1"/>
        </p:nvSpPr>
        <p:spPr>
          <a:xfrm>
            <a:off x="9604170" y="4199557"/>
            <a:ext cx="2189268" cy="2658443"/>
          </a:xfrm>
          <a:custGeom>
            <a:avLst/>
            <a:gdLst>
              <a:gd name="connsiteX0" fmla="*/ 0 w 1641951"/>
              <a:gd name="connsiteY0" fmla="*/ 0 h 1993832"/>
              <a:gd name="connsiteX1" fmla="*/ 1641951 w 1641951"/>
              <a:gd name="connsiteY1" fmla="*/ 1765712 h 1993832"/>
              <a:gd name="connsiteX2" fmla="*/ 1620566 w 1641951"/>
              <a:gd name="connsiteY2" fmla="*/ 1993832 h 1993832"/>
              <a:gd name="connsiteX3" fmla="*/ 0 w 1641951"/>
              <a:gd name="connsiteY3" fmla="*/ 1993832 h 1993832"/>
            </a:gdLst>
            <a:ahLst/>
            <a:cxnLst>
              <a:cxn ang="0">
                <a:pos x="connsiteX0" y="connsiteY0"/>
              </a:cxn>
              <a:cxn ang="0">
                <a:pos x="connsiteX1" y="connsiteY1"/>
              </a:cxn>
              <a:cxn ang="0">
                <a:pos x="connsiteX2" y="connsiteY2"/>
              </a:cxn>
              <a:cxn ang="0">
                <a:pos x="connsiteX3" y="connsiteY3"/>
              </a:cxn>
            </a:cxnLst>
            <a:rect l="l" t="t" r="r" b="b"/>
            <a:pathLst>
              <a:path w="1641951" h="1993832">
                <a:moveTo>
                  <a:pt x="0" y="0"/>
                </a:moveTo>
                <a:cubicBezTo>
                  <a:pt x="906825" y="0"/>
                  <a:pt x="1641951" y="790536"/>
                  <a:pt x="1641951" y="1765712"/>
                </a:cubicBezTo>
                <a:lnTo>
                  <a:pt x="1620566" y="1993832"/>
                </a:lnTo>
                <a:lnTo>
                  <a:pt x="0" y="1993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7" name="Rectangle 16">
            <a:extLst>
              <a:ext uri="{FF2B5EF4-FFF2-40B4-BE49-F238E27FC236}">
                <a16:creationId xmlns:a16="http://schemas.microsoft.com/office/drawing/2014/main" id="{680CBA71-A2EF-49E7-B036-C571EC1026EF}"/>
              </a:ext>
            </a:extLst>
          </p:cNvPr>
          <p:cNvSpPr/>
          <p:nvPr userDrawn="1"/>
        </p:nvSpPr>
        <p:spPr>
          <a:xfrm>
            <a:off x="527051" y="2423040"/>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kumimoji="0" lang="en-US" sz="4500" b="0" i="0" u="none" strike="noStrike" kern="1200" cap="none" spc="0" normalizeH="0" baseline="0" noProof="0">
                <a:ln>
                  <a:noFill/>
                </a:ln>
                <a:solidFill>
                  <a:srgbClr val="000000"/>
                </a:solidFill>
                <a:effectLst/>
                <a:uLnTx/>
                <a:uFillTx/>
                <a:latin typeface="+mn-lt"/>
                <a:ea typeface="+mj-ea"/>
                <a:cs typeface="+mj-cs"/>
              </a:rPr>
              <a:t>Thank you</a:t>
            </a:r>
            <a:endParaRPr lang="en-GB" sz="4500"/>
          </a:p>
        </p:txBody>
      </p:sp>
      <p:sp>
        <p:nvSpPr>
          <p:cNvPr id="8" name="Freeform: Shape 7">
            <a:extLst>
              <a:ext uri="{FF2B5EF4-FFF2-40B4-BE49-F238E27FC236}">
                <a16:creationId xmlns:a16="http://schemas.microsoft.com/office/drawing/2014/main" id="{B82F4925-3208-457F-AA9B-0D1EC3A62B17}"/>
              </a:ext>
            </a:extLst>
          </p:cNvPr>
          <p:cNvSpPr/>
          <p:nvPr userDrawn="1"/>
        </p:nvSpPr>
        <p:spPr>
          <a:xfrm>
            <a:off x="7414899" y="1285781"/>
            <a:ext cx="4777103" cy="5572225"/>
          </a:xfrm>
          <a:custGeom>
            <a:avLst/>
            <a:gdLst>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910373 h 1102259"/>
              <a:gd name="connsiteX5" fmla="*/ 944793 w 944973"/>
              <a:gd name="connsiteY5" fmla="*/ 1102259 h 1102259"/>
              <a:gd name="connsiteX6" fmla="*/ 0 w 944973"/>
              <a:gd name="connsiteY6" fmla="*/ 1102259 h 1102259"/>
              <a:gd name="connsiteX7" fmla="*/ 0 w 944973"/>
              <a:gd name="connsiteY7" fmla="*/ 168656 h 1102259"/>
              <a:gd name="connsiteX8" fmla="*/ 385742 w 944973"/>
              <a:gd name="connsiteY8" fmla="*/ 554397 h 1102259"/>
              <a:gd name="connsiteX9" fmla="*/ 924040 w 944973"/>
              <a:gd name="connsiteY9" fmla="*/ 20754 h 1102259"/>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1102259 h 1102259"/>
              <a:gd name="connsiteX5" fmla="*/ 0 w 944973"/>
              <a:gd name="connsiteY5" fmla="*/ 1102259 h 1102259"/>
              <a:gd name="connsiteX6" fmla="*/ 0 w 944973"/>
              <a:gd name="connsiteY6" fmla="*/ 168656 h 1102259"/>
              <a:gd name="connsiteX7" fmla="*/ 385742 w 944973"/>
              <a:gd name="connsiteY7" fmla="*/ 554397 h 1102259"/>
              <a:gd name="connsiteX8" fmla="*/ 924040 w 944973"/>
              <a:gd name="connsiteY8" fmla="*/ 20754 h 1102259"/>
              <a:gd name="connsiteX9" fmla="*/ 944793 w 944973"/>
              <a:gd name="connsiteY9" fmla="*/ 0 h 1102259"/>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1102259 h 1102259"/>
              <a:gd name="connsiteX5" fmla="*/ 0 w 944973"/>
              <a:gd name="connsiteY5" fmla="*/ 1102259 h 1102259"/>
              <a:gd name="connsiteX6" fmla="*/ 0 w 944973"/>
              <a:gd name="connsiteY6" fmla="*/ 168656 h 1102259"/>
              <a:gd name="connsiteX7" fmla="*/ 385742 w 944973"/>
              <a:gd name="connsiteY7" fmla="*/ 554397 h 1102259"/>
              <a:gd name="connsiteX8" fmla="*/ 944793 w 944973"/>
              <a:gd name="connsiteY8" fmla="*/ 0 h 1102259"/>
              <a:gd name="connsiteX0" fmla="*/ 944793 w 944973"/>
              <a:gd name="connsiteY0" fmla="*/ 0 h 1102259"/>
              <a:gd name="connsiteX1" fmla="*/ 944793 w 944973"/>
              <a:gd name="connsiteY1" fmla="*/ 180 h 1102259"/>
              <a:gd name="connsiteX2" fmla="*/ 944973 w 944973"/>
              <a:gd name="connsiteY2" fmla="*/ 1 h 1102259"/>
              <a:gd name="connsiteX3" fmla="*/ 944793 w 944973"/>
              <a:gd name="connsiteY3" fmla="*/ 1102259 h 1102259"/>
              <a:gd name="connsiteX4" fmla="*/ 0 w 944973"/>
              <a:gd name="connsiteY4" fmla="*/ 1102259 h 1102259"/>
              <a:gd name="connsiteX5" fmla="*/ 0 w 944973"/>
              <a:gd name="connsiteY5" fmla="*/ 168656 h 1102259"/>
              <a:gd name="connsiteX6" fmla="*/ 385742 w 944973"/>
              <a:gd name="connsiteY6" fmla="*/ 554397 h 1102259"/>
              <a:gd name="connsiteX7" fmla="*/ 944793 w 944973"/>
              <a:gd name="connsiteY7" fmla="*/ 0 h 110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4973" h="1102259">
                <a:moveTo>
                  <a:pt x="944793" y="0"/>
                </a:moveTo>
                <a:lnTo>
                  <a:pt x="944793" y="180"/>
                </a:lnTo>
                <a:lnTo>
                  <a:pt x="944973" y="1"/>
                </a:lnTo>
                <a:lnTo>
                  <a:pt x="944793" y="1102259"/>
                </a:lnTo>
                <a:lnTo>
                  <a:pt x="0" y="1102259"/>
                </a:lnTo>
                <a:lnTo>
                  <a:pt x="0" y="168656"/>
                </a:lnTo>
                <a:lnTo>
                  <a:pt x="385742" y="554397"/>
                </a:lnTo>
                <a:lnTo>
                  <a:pt x="944793" y="0"/>
                </a:lnTo>
                <a:close/>
              </a:path>
            </a:pathLst>
          </a:custGeom>
          <a:solidFill>
            <a:schemeClr val="accent2"/>
          </a:solidFill>
        </p:spPr>
        <p:txBody>
          <a:bodyPr wrap="square" lIns="0" tIns="0" rIns="0" bIns="0" rtlCol="0">
            <a:noAutofit/>
          </a:bodyPr>
          <a:lstStyle/>
          <a:p>
            <a:endParaRPr sz="2117"/>
          </a:p>
        </p:txBody>
      </p:sp>
    </p:spTree>
    <p:extLst>
      <p:ext uri="{BB962C8B-B14F-4D97-AF65-F5344CB8AC3E}">
        <p14:creationId xmlns:p14="http://schemas.microsoft.com/office/powerpoint/2010/main" val="4007783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03">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9" name="Isosceles Triangle 18">
            <a:extLst>
              <a:ext uri="{FF2B5EF4-FFF2-40B4-BE49-F238E27FC236}">
                <a16:creationId xmlns:a16="http://schemas.microsoft.com/office/drawing/2014/main" id="{D7144E2A-E555-407D-ADA5-4F8724931CB4}"/>
              </a:ext>
            </a:extLst>
          </p:cNvPr>
          <p:cNvSpPr/>
          <p:nvPr userDrawn="1"/>
        </p:nvSpPr>
        <p:spPr>
          <a:xfrm>
            <a:off x="5586348" y="3268155"/>
            <a:ext cx="4883637" cy="35898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
        <p:nvSpPr>
          <p:cNvPr id="22" name="Freeform: Shape 21">
            <a:extLst>
              <a:ext uri="{FF2B5EF4-FFF2-40B4-BE49-F238E27FC236}">
                <a16:creationId xmlns:a16="http://schemas.microsoft.com/office/drawing/2014/main" id="{C761EDEF-FC28-41D7-AC21-5901A984AEE5}"/>
              </a:ext>
            </a:extLst>
          </p:cNvPr>
          <p:cNvSpPr/>
          <p:nvPr userDrawn="1"/>
        </p:nvSpPr>
        <p:spPr>
          <a:xfrm>
            <a:off x="9295661" y="3268155"/>
            <a:ext cx="2896339" cy="3589851"/>
          </a:xfrm>
          <a:custGeom>
            <a:avLst/>
            <a:gdLst>
              <a:gd name="connsiteX0" fmla="*/ 1831364 w 2172254"/>
              <a:gd name="connsiteY0" fmla="*/ 0 h 2692388"/>
              <a:gd name="connsiteX1" fmla="*/ 2172254 w 2172254"/>
              <a:gd name="connsiteY1" fmla="*/ 501161 h 2692388"/>
              <a:gd name="connsiteX2" fmla="*/ 2172254 w 2172254"/>
              <a:gd name="connsiteY2" fmla="*/ 2692388 h 2692388"/>
              <a:gd name="connsiteX3" fmla="*/ 0 w 2172254"/>
              <a:gd name="connsiteY3" fmla="*/ 2692388 h 2692388"/>
            </a:gdLst>
            <a:ahLst/>
            <a:cxnLst>
              <a:cxn ang="0">
                <a:pos x="connsiteX0" y="connsiteY0"/>
              </a:cxn>
              <a:cxn ang="0">
                <a:pos x="connsiteX1" y="connsiteY1"/>
              </a:cxn>
              <a:cxn ang="0">
                <a:pos x="connsiteX2" y="connsiteY2"/>
              </a:cxn>
              <a:cxn ang="0">
                <a:pos x="connsiteX3" y="connsiteY3"/>
              </a:cxn>
            </a:cxnLst>
            <a:rect l="l" t="t" r="r" b="b"/>
            <a:pathLst>
              <a:path w="2172254" h="2692388">
                <a:moveTo>
                  <a:pt x="1831364" y="0"/>
                </a:moveTo>
                <a:lnTo>
                  <a:pt x="2172254" y="501161"/>
                </a:lnTo>
                <a:lnTo>
                  <a:pt x="2172254" y="2692388"/>
                </a:lnTo>
                <a:lnTo>
                  <a:pt x="0" y="26923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
        <p:nvSpPr>
          <p:cNvPr id="12" name="Title 6">
            <a:extLst>
              <a:ext uri="{FF2B5EF4-FFF2-40B4-BE49-F238E27FC236}">
                <a16:creationId xmlns:a16="http://schemas.microsoft.com/office/drawing/2014/main" id="{6D9008F4-6495-4AE5-8C03-EF33BD4BCD2E}"/>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lvl1pPr>
          </a:lstStyle>
          <a:p>
            <a:r>
              <a:rPr lang="en-US"/>
              <a:t>Click to edit </a:t>
            </a:r>
            <a:br>
              <a:rPr lang="en-US"/>
            </a:br>
            <a:r>
              <a:rPr lang="en-US"/>
              <a:t>Master title</a:t>
            </a:r>
            <a:endParaRPr lang="en-GB"/>
          </a:p>
        </p:txBody>
      </p:sp>
      <p:sp>
        <p:nvSpPr>
          <p:cNvPr id="11" name="Text Placeholder 12">
            <a:extLst>
              <a:ext uri="{FF2B5EF4-FFF2-40B4-BE49-F238E27FC236}">
                <a16:creationId xmlns:a16="http://schemas.microsoft.com/office/drawing/2014/main" id="{88BD1B80-3303-4787-8DB6-D13BC04AA32E}"/>
              </a:ext>
            </a:extLst>
          </p:cNvPr>
          <p:cNvSpPr>
            <a:spLocks noGrp="1"/>
          </p:cNvSpPr>
          <p:nvPr>
            <p:ph type="body" sz="quarter" idx="10" hasCustomPrompt="1"/>
          </p:nvPr>
        </p:nvSpPr>
        <p:spPr>
          <a:xfrm>
            <a:off x="527054" y="4292601"/>
            <a:ext cx="5494866" cy="700616"/>
          </a:xfrm>
          <a:prstGeom prst="rect">
            <a:avLst/>
          </a:prstGeom>
        </p:spPr>
        <p:txBody>
          <a:bodyPr lIns="0">
            <a:noAutofit/>
          </a:bodyPr>
          <a:lstStyle>
            <a:lvl1pPr marL="0" indent="0">
              <a:lnSpc>
                <a:spcPct val="90000"/>
              </a:lnSpc>
              <a:spcBef>
                <a:spcPts val="1000"/>
              </a:spcBef>
              <a:buNone/>
              <a:defRPr sz="1100" b="0">
                <a:latin typeface="+mn-lt"/>
              </a:defRPr>
            </a:lvl1pPr>
            <a:lvl2pPr marL="0" indent="0">
              <a:lnSpc>
                <a:spcPct val="90000"/>
              </a:lnSpc>
              <a:spcBef>
                <a:spcPts val="1000"/>
              </a:spcBef>
              <a:buNone/>
              <a:defRPr sz="1100" b="0">
                <a:latin typeface="+mn-lt"/>
              </a:defRPr>
            </a:lvl2pPr>
            <a:lvl3pPr marL="0" indent="0">
              <a:lnSpc>
                <a:spcPct val="90000"/>
              </a:lnSpc>
              <a:spcBef>
                <a:spcPts val="1000"/>
              </a:spcBef>
              <a:buNone/>
              <a:defRPr sz="1100" b="0">
                <a:solidFill>
                  <a:schemeClr val="tx2"/>
                </a:solidFill>
                <a:latin typeface="+mn-lt"/>
              </a:defRPr>
            </a:lvl3pPr>
            <a:lvl4pPr marL="0" indent="0">
              <a:lnSpc>
                <a:spcPct val="90000"/>
              </a:lnSpc>
              <a:spcBef>
                <a:spcPts val="1000"/>
              </a:spcBef>
              <a:buNone/>
              <a:defRPr sz="1100" b="0">
                <a:latin typeface="+mn-lt"/>
              </a:defRPr>
            </a:lvl4pPr>
            <a:lvl5pPr marL="0" indent="0">
              <a:lnSpc>
                <a:spcPct val="90000"/>
              </a:lnSpc>
              <a:spcBef>
                <a:spcPts val="1000"/>
              </a:spcBef>
              <a:buNone/>
              <a:defRPr sz="1100" b="0" baseline="0">
                <a:latin typeface="+mn-lt"/>
              </a:defRPr>
            </a:lvl5pPr>
            <a:lvl6pPr marL="0" indent="0">
              <a:lnSpc>
                <a:spcPct val="90000"/>
              </a:lnSpc>
              <a:spcBef>
                <a:spcPts val="1000"/>
              </a:spcBef>
              <a:buNone/>
              <a:defRPr sz="1100"/>
            </a:lvl6pPr>
            <a:lvl7pPr marL="0" indent="0">
              <a:lnSpc>
                <a:spcPct val="90000"/>
              </a:lnSpc>
              <a:spcBef>
                <a:spcPts val="1000"/>
              </a:spcBef>
              <a:buNone/>
              <a:defRPr sz="1100"/>
            </a:lvl7pPr>
            <a:lvl8pPr marL="0" indent="0">
              <a:lnSpc>
                <a:spcPct val="90000"/>
              </a:lnSpc>
              <a:spcBef>
                <a:spcPts val="1000"/>
              </a:spcBef>
              <a:buNone/>
              <a:defRPr sz="1100"/>
            </a:lvl8pPr>
            <a:lvl9pPr marL="0" indent="0">
              <a:lnSpc>
                <a:spcPct val="90000"/>
              </a:lnSpc>
              <a:spcBef>
                <a:spcPts val="1000"/>
              </a:spcBef>
              <a:buNone/>
              <a:defRPr sz="1100"/>
            </a:lvl9pPr>
          </a:lstStyle>
          <a:p>
            <a:pPr lvl="2"/>
            <a:r>
              <a:rPr lang="en-US"/>
              <a:t>Client Name</a:t>
            </a:r>
          </a:p>
          <a:p>
            <a:pPr lvl="2"/>
            <a:r>
              <a:rPr lang="en-US"/>
              <a:t>Ref</a:t>
            </a:r>
          </a:p>
        </p:txBody>
      </p:sp>
      <p:sp>
        <p:nvSpPr>
          <p:cNvPr id="14" name="Picture Placeholder 15">
            <a:extLst>
              <a:ext uri="{FF2B5EF4-FFF2-40B4-BE49-F238E27FC236}">
                <a16:creationId xmlns:a16="http://schemas.microsoft.com/office/drawing/2014/main" id="{A9E1E80A-3D14-4BAC-8284-DFF5359EBE56}"/>
              </a:ext>
            </a:extLst>
          </p:cNvPr>
          <p:cNvSpPr>
            <a:spLocks noGrp="1"/>
          </p:cNvSpPr>
          <p:nvPr>
            <p:ph type="pic" sz="quarter" idx="11" hasCustomPrompt="1"/>
          </p:nvPr>
        </p:nvSpPr>
        <p:spPr>
          <a:xfrm>
            <a:off x="527051" y="4993217"/>
            <a:ext cx="1267200" cy="861483"/>
          </a:xfrm>
          <a:prstGeom prst="rect">
            <a:avLst/>
          </a:prstGeom>
        </p:spPr>
        <p:txBody>
          <a:bodyPr anchor="b">
            <a:normAutofit/>
          </a:bodyPr>
          <a:lstStyle>
            <a:lvl1pPr marL="0" indent="0" algn="ctr">
              <a:buNone/>
              <a:defRPr sz="1000" b="0">
                <a:solidFill>
                  <a:schemeClr val="tx2"/>
                </a:solidFill>
              </a:defRPr>
            </a:lvl1pPr>
          </a:lstStyle>
          <a:p>
            <a:r>
              <a:rPr lang="en-GB" sz="1200"/>
              <a:t>Client Logo</a:t>
            </a:r>
            <a:endParaRPr lang="en-GB"/>
          </a:p>
        </p:txBody>
      </p:sp>
      <p:sp>
        <p:nvSpPr>
          <p:cNvPr id="15" name="Picture Placeholder 15">
            <a:extLst>
              <a:ext uri="{FF2B5EF4-FFF2-40B4-BE49-F238E27FC236}">
                <a16:creationId xmlns:a16="http://schemas.microsoft.com/office/drawing/2014/main" id="{891B94A9-4408-43B0-9D87-075E5440EA07}"/>
              </a:ext>
            </a:extLst>
          </p:cNvPr>
          <p:cNvSpPr>
            <a:spLocks noGrp="1"/>
          </p:cNvSpPr>
          <p:nvPr>
            <p:ph type="pic" sz="quarter" idx="12" hasCustomPrompt="1"/>
          </p:nvPr>
        </p:nvSpPr>
        <p:spPr>
          <a:xfrm>
            <a:off x="1937437" y="4993217"/>
            <a:ext cx="1267201" cy="861483"/>
          </a:xfrm>
          <a:prstGeom prst="rect">
            <a:avLst/>
          </a:prstGeom>
        </p:spPr>
        <p:txBody>
          <a:bodyPr anchor="b">
            <a:normAutofit/>
          </a:bodyPr>
          <a:lstStyle>
            <a:lvl1pPr marL="0" indent="0" algn="ctr">
              <a:buNone/>
              <a:defRPr sz="1000" b="0" baseline="0">
                <a:solidFill>
                  <a:schemeClr val="tx2"/>
                </a:solidFill>
              </a:defRPr>
            </a:lvl1pPr>
          </a:lstStyle>
          <a:p>
            <a:r>
              <a:rPr lang="en-GB" sz="1200"/>
              <a:t>Partner  Logo</a:t>
            </a:r>
            <a:endParaRPr lang="en-GB"/>
          </a:p>
        </p:txBody>
      </p:sp>
      <p:sp>
        <p:nvSpPr>
          <p:cNvPr id="18" name="Text Placeholder 3">
            <a:extLst>
              <a:ext uri="{FF2B5EF4-FFF2-40B4-BE49-F238E27FC236}">
                <a16:creationId xmlns:a16="http://schemas.microsoft.com/office/drawing/2014/main" id="{3ADA0306-E26D-4268-9CD2-01321A2E5213}"/>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2"/>
                </a:solidFill>
                <a:latin typeface="+mn-lt"/>
              </a:defRPr>
            </a:lvl1pPr>
            <a:lvl5pPr marL="0" indent="0">
              <a:buFont typeface="Arial" panose="020B0604020202020204" pitchFamily="34" charset="0"/>
              <a:buNone/>
              <a:defRPr sz="800"/>
            </a:lvl5pPr>
          </a:lstStyle>
          <a:p>
            <a:pPr lvl="0"/>
            <a:r>
              <a:rPr lang="en-GB"/>
              <a:t>Confidential</a:t>
            </a:r>
          </a:p>
        </p:txBody>
      </p:sp>
      <p:sp>
        <p:nvSpPr>
          <p:cNvPr id="20" name="Subtitle 2">
            <a:extLst>
              <a:ext uri="{FF2B5EF4-FFF2-40B4-BE49-F238E27FC236}">
                <a16:creationId xmlns:a16="http://schemas.microsoft.com/office/drawing/2014/main" id="{6C813CBA-1F95-4DF8-81FA-20CD087D5C16}"/>
              </a:ext>
            </a:extLst>
          </p:cNvPr>
          <p:cNvSpPr>
            <a:spLocks noGrp="1"/>
          </p:cNvSpPr>
          <p:nvPr>
            <p:ph type="subTitle" idx="1" hasCustomPrompt="1"/>
          </p:nvPr>
        </p:nvSpPr>
        <p:spPr>
          <a:xfrm>
            <a:off x="527058" y="3477687"/>
            <a:ext cx="6775446" cy="700616"/>
          </a:xfrm>
          <a:prstGeom prst="rect">
            <a:avLst/>
          </a:prstGeom>
        </p:spPr>
        <p:txBody>
          <a:bodyPr lIns="0">
            <a:normAutofit/>
          </a:bodyPr>
          <a:lstStyle>
            <a:lvl1pPr marL="0" indent="0" algn="l">
              <a:lnSpc>
                <a:spcPct val="90000"/>
              </a:lnSpc>
              <a:spcBef>
                <a:spcPts val="0"/>
              </a:spcBef>
              <a:spcAft>
                <a:spcPts val="0"/>
              </a:spcAft>
              <a:buNone/>
              <a:defRPr sz="1600" b="0">
                <a:solidFill>
                  <a:schemeClr val="tx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Tree>
    <p:extLst>
      <p:ext uri="{BB962C8B-B14F-4D97-AF65-F5344CB8AC3E}">
        <p14:creationId xmlns:p14="http://schemas.microsoft.com/office/powerpoint/2010/main" val="652440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ppt_x</p:attrName>
                                        </p:attrNameLst>
                                      </p:cBhvr>
                                      <p:tavLst>
                                        <p:tav tm="0">
                                          <p:val>
                                            <p:strVal val="#ppt_x"/>
                                          </p:val>
                                        </p:tav>
                                        <p:tav tm="100000">
                                          <p:val>
                                            <p:strVal val="#ppt_x"/>
                                          </p:val>
                                        </p:tav>
                                      </p:tavLst>
                                    </p:anim>
                                    <p:anim calcmode="lin" valueType="num">
                                      <p:cBhvr>
                                        <p:cTn id="9" dur="1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03">
    <p:bg>
      <p:bgPr>
        <a:solidFill>
          <a:schemeClr val="accent1"/>
        </a:solidFill>
        <a:effectLst/>
      </p:bgPr>
    </p:bg>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7D837046-A40D-4712-AD41-9E131266D282}"/>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bg1"/>
                </a:solidFill>
                <a:latin typeface="+mn-lt"/>
              </a:defRPr>
            </a:lvl1pPr>
            <a:lvl5pPr marL="0" indent="0">
              <a:buFont typeface="Arial" panose="020B0604020202020204" pitchFamily="34" charset="0"/>
              <a:buNone/>
              <a:defRPr sz="800"/>
            </a:lvl5pPr>
          </a:lstStyle>
          <a:p>
            <a:pPr lvl="0"/>
            <a:r>
              <a:rPr lang="en-GB"/>
              <a:t>Confidential</a:t>
            </a:r>
          </a:p>
        </p:txBody>
      </p:sp>
      <p:sp>
        <p:nvSpPr>
          <p:cNvPr id="27" name="Subtitle 2">
            <a:extLst>
              <a:ext uri="{FF2B5EF4-FFF2-40B4-BE49-F238E27FC236}">
                <a16:creationId xmlns:a16="http://schemas.microsoft.com/office/drawing/2014/main" id="{38CE09F7-4401-4A29-90B4-979E63039CF0}"/>
              </a:ext>
            </a:extLst>
          </p:cNvPr>
          <p:cNvSpPr>
            <a:spLocks noGrp="1"/>
          </p:cNvSpPr>
          <p:nvPr>
            <p:ph type="subTitle" idx="1" hasCustomPrompt="1"/>
          </p:nvPr>
        </p:nvSpPr>
        <p:spPr>
          <a:xfrm>
            <a:off x="527058" y="3477686"/>
            <a:ext cx="6775446" cy="2081503"/>
          </a:xfrm>
          <a:prstGeom prst="rect">
            <a:avLst/>
          </a:prstGeom>
        </p:spPr>
        <p:txBody>
          <a:bodyPr lIns="0">
            <a:normAutofit/>
          </a:bodyPr>
          <a:lstStyle>
            <a:lvl1pPr marL="0" indent="0" algn="l">
              <a:lnSpc>
                <a:spcPct val="90000"/>
              </a:lnSpc>
              <a:spcBef>
                <a:spcPts val="0"/>
              </a:spcBef>
              <a:spcAft>
                <a:spcPts val="0"/>
              </a:spcAft>
              <a:buNone/>
              <a:defRPr sz="1600" b="0">
                <a:solidFill>
                  <a:schemeClr val="bg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
        <p:nvSpPr>
          <p:cNvPr id="8" name="Isosceles Triangle 7">
            <a:extLst>
              <a:ext uri="{FF2B5EF4-FFF2-40B4-BE49-F238E27FC236}">
                <a16:creationId xmlns:a16="http://schemas.microsoft.com/office/drawing/2014/main" id="{58926A9D-83E3-4A7D-BD8F-AAC775777897}"/>
              </a:ext>
            </a:extLst>
          </p:cNvPr>
          <p:cNvSpPr/>
          <p:nvPr userDrawn="1"/>
        </p:nvSpPr>
        <p:spPr>
          <a:xfrm>
            <a:off x="5586348" y="3268155"/>
            <a:ext cx="4883637" cy="358985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
        <p:nvSpPr>
          <p:cNvPr id="9" name="Freeform: Shape 8">
            <a:extLst>
              <a:ext uri="{FF2B5EF4-FFF2-40B4-BE49-F238E27FC236}">
                <a16:creationId xmlns:a16="http://schemas.microsoft.com/office/drawing/2014/main" id="{5DE5863E-3828-4064-B839-DF99C5004C1A}"/>
              </a:ext>
            </a:extLst>
          </p:cNvPr>
          <p:cNvSpPr/>
          <p:nvPr userDrawn="1"/>
        </p:nvSpPr>
        <p:spPr>
          <a:xfrm>
            <a:off x="9295661" y="3268155"/>
            <a:ext cx="2896339" cy="3589851"/>
          </a:xfrm>
          <a:custGeom>
            <a:avLst/>
            <a:gdLst>
              <a:gd name="connsiteX0" fmla="*/ 1831364 w 2172254"/>
              <a:gd name="connsiteY0" fmla="*/ 0 h 2692388"/>
              <a:gd name="connsiteX1" fmla="*/ 2172254 w 2172254"/>
              <a:gd name="connsiteY1" fmla="*/ 501161 h 2692388"/>
              <a:gd name="connsiteX2" fmla="*/ 2172254 w 2172254"/>
              <a:gd name="connsiteY2" fmla="*/ 2692388 h 2692388"/>
              <a:gd name="connsiteX3" fmla="*/ 0 w 2172254"/>
              <a:gd name="connsiteY3" fmla="*/ 2692388 h 2692388"/>
            </a:gdLst>
            <a:ahLst/>
            <a:cxnLst>
              <a:cxn ang="0">
                <a:pos x="connsiteX0" y="connsiteY0"/>
              </a:cxn>
              <a:cxn ang="0">
                <a:pos x="connsiteX1" y="connsiteY1"/>
              </a:cxn>
              <a:cxn ang="0">
                <a:pos x="connsiteX2" y="connsiteY2"/>
              </a:cxn>
              <a:cxn ang="0">
                <a:pos x="connsiteX3" y="connsiteY3"/>
              </a:cxn>
            </a:cxnLst>
            <a:rect l="l" t="t" r="r" b="b"/>
            <a:pathLst>
              <a:path w="2172254" h="2692388">
                <a:moveTo>
                  <a:pt x="1831364" y="0"/>
                </a:moveTo>
                <a:lnTo>
                  <a:pt x="2172254" y="501161"/>
                </a:lnTo>
                <a:lnTo>
                  <a:pt x="2172254" y="2692388"/>
                </a:lnTo>
                <a:lnTo>
                  <a:pt x="0" y="269238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
        <p:nvSpPr>
          <p:cNvPr id="10" name="Title 6">
            <a:extLst>
              <a:ext uri="{FF2B5EF4-FFF2-40B4-BE49-F238E27FC236}">
                <a16:creationId xmlns:a16="http://schemas.microsoft.com/office/drawing/2014/main" id="{3D2153E4-5C11-4610-8ED5-AB12B0F3BF8C}"/>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solidFill>
                  <a:schemeClr val="bg1"/>
                </a:solidFill>
              </a:defRPr>
            </a:lvl1pPr>
          </a:lstStyle>
          <a:p>
            <a:r>
              <a:rPr lang="en-US"/>
              <a:t>Click to edit </a:t>
            </a:r>
            <a:br>
              <a:rPr lang="en-US"/>
            </a:br>
            <a:r>
              <a:rPr lang="en-US"/>
              <a:t>Master title</a:t>
            </a:r>
            <a:endParaRPr lang="en-GB"/>
          </a:p>
        </p:txBody>
      </p:sp>
    </p:spTree>
    <p:extLst>
      <p:ext uri="{BB962C8B-B14F-4D97-AF65-F5344CB8AC3E}">
        <p14:creationId xmlns:p14="http://schemas.microsoft.com/office/powerpoint/2010/main" val="1134811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ppt_x</p:attrName>
                                        </p:attrNameLst>
                                      </p:cBhvr>
                                      <p:tavLst>
                                        <p:tav tm="0">
                                          <p:val>
                                            <p:strVal val="#ppt_x"/>
                                          </p:val>
                                        </p:tav>
                                        <p:tav tm="100000">
                                          <p:val>
                                            <p:strVal val="#ppt_x"/>
                                          </p:val>
                                        </p:tav>
                                      </p:tavLst>
                                    </p:anim>
                                    <p:anim calcmode="lin" valueType="num">
                                      <p:cBhvr>
                                        <p:cTn id="9" dur="1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03">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5" name="Text Placeholder 3"/>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1"/>
                </a:solidFill>
                <a:latin typeface="+mn-lt"/>
              </a:defRPr>
            </a:lvl1pPr>
            <a:lvl5pPr marL="0" indent="0">
              <a:buFont typeface="Arial" panose="020B0604020202020204" pitchFamily="34" charset="0"/>
              <a:buNone/>
              <a:defRPr sz="800"/>
            </a:lvl5pPr>
          </a:lstStyle>
          <a:p>
            <a:pPr lvl="0"/>
            <a:r>
              <a:rPr lang="en-GB"/>
              <a:t>Confidential</a:t>
            </a:r>
          </a:p>
        </p:txBody>
      </p:sp>
      <p:sp>
        <p:nvSpPr>
          <p:cNvPr id="30" name="Freeform: Shape 29">
            <a:extLst>
              <a:ext uri="{FF2B5EF4-FFF2-40B4-BE49-F238E27FC236}">
                <a16:creationId xmlns:a16="http://schemas.microsoft.com/office/drawing/2014/main" id="{5907FF49-4A30-43B1-8B37-0A04A657DF7C}"/>
              </a:ext>
            </a:extLst>
          </p:cNvPr>
          <p:cNvSpPr/>
          <p:nvPr userDrawn="1"/>
        </p:nvSpPr>
        <p:spPr>
          <a:xfrm>
            <a:off x="9604170" y="4199557"/>
            <a:ext cx="2189268" cy="2658443"/>
          </a:xfrm>
          <a:custGeom>
            <a:avLst/>
            <a:gdLst>
              <a:gd name="connsiteX0" fmla="*/ 0 w 1641951"/>
              <a:gd name="connsiteY0" fmla="*/ 0 h 1993832"/>
              <a:gd name="connsiteX1" fmla="*/ 1641951 w 1641951"/>
              <a:gd name="connsiteY1" fmla="*/ 1765712 h 1993832"/>
              <a:gd name="connsiteX2" fmla="*/ 1620566 w 1641951"/>
              <a:gd name="connsiteY2" fmla="*/ 1993832 h 1993832"/>
              <a:gd name="connsiteX3" fmla="*/ 0 w 1641951"/>
              <a:gd name="connsiteY3" fmla="*/ 1993832 h 1993832"/>
            </a:gdLst>
            <a:ahLst/>
            <a:cxnLst>
              <a:cxn ang="0">
                <a:pos x="connsiteX0" y="connsiteY0"/>
              </a:cxn>
              <a:cxn ang="0">
                <a:pos x="connsiteX1" y="connsiteY1"/>
              </a:cxn>
              <a:cxn ang="0">
                <a:pos x="connsiteX2" y="connsiteY2"/>
              </a:cxn>
              <a:cxn ang="0">
                <a:pos x="connsiteX3" y="connsiteY3"/>
              </a:cxn>
            </a:cxnLst>
            <a:rect l="l" t="t" r="r" b="b"/>
            <a:pathLst>
              <a:path w="1641951" h="1993832">
                <a:moveTo>
                  <a:pt x="0" y="0"/>
                </a:moveTo>
                <a:cubicBezTo>
                  <a:pt x="906825" y="0"/>
                  <a:pt x="1641951" y="790536"/>
                  <a:pt x="1641951" y="1765712"/>
                </a:cubicBezTo>
                <a:lnTo>
                  <a:pt x="1620566" y="1993832"/>
                </a:lnTo>
                <a:lnTo>
                  <a:pt x="0" y="1993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7" name="Rectangle 16">
            <a:extLst>
              <a:ext uri="{FF2B5EF4-FFF2-40B4-BE49-F238E27FC236}">
                <a16:creationId xmlns:a16="http://schemas.microsoft.com/office/drawing/2014/main" id="{680CBA71-A2EF-49E7-B036-C571EC1026EF}"/>
              </a:ext>
            </a:extLst>
          </p:cNvPr>
          <p:cNvSpPr/>
          <p:nvPr userDrawn="1"/>
        </p:nvSpPr>
        <p:spPr>
          <a:xfrm>
            <a:off x="527051" y="2423040"/>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kumimoji="0" lang="en-US" sz="4500" b="0" i="0" u="none" strike="noStrike" kern="1200" cap="none" spc="0" normalizeH="0" baseline="0" noProof="0">
                <a:ln>
                  <a:noFill/>
                </a:ln>
                <a:solidFill>
                  <a:srgbClr val="000000"/>
                </a:solidFill>
                <a:effectLst/>
                <a:uLnTx/>
                <a:uFillTx/>
                <a:latin typeface="+mn-lt"/>
                <a:ea typeface="+mj-ea"/>
                <a:cs typeface="+mj-cs"/>
              </a:rPr>
              <a:t>Thank you</a:t>
            </a:r>
            <a:endParaRPr lang="en-GB" sz="4500"/>
          </a:p>
        </p:txBody>
      </p:sp>
      <p:sp>
        <p:nvSpPr>
          <p:cNvPr id="9" name="Isosceles Triangle 8">
            <a:extLst>
              <a:ext uri="{FF2B5EF4-FFF2-40B4-BE49-F238E27FC236}">
                <a16:creationId xmlns:a16="http://schemas.microsoft.com/office/drawing/2014/main" id="{86199F3D-75A2-4C9A-B194-B59CCB57671B}"/>
              </a:ext>
            </a:extLst>
          </p:cNvPr>
          <p:cNvSpPr/>
          <p:nvPr userDrawn="1"/>
        </p:nvSpPr>
        <p:spPr>
          <a:xfrm>
            <a:off x="5586348" y="3268155"/>
            <a:ext cx="4883637" cy="35898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
        <p:nvSpPr>
          <p:cNvPr id="10" name="Freeform: Shape 9">
            <a:extLst>
              <a:ext uri="{FF2B5EF4-FFF2-40B4-BE49-F238E27FC236}">
                <a16:creationId xmlns:a16="http://schemas.microsoft.com/office/drawing/2014/main" id="{3FF8C23B-F185-4E3C-9DAE-48622A832EBC}"/>
              </a:ext>
            </a:extLst>
          </p:cNvPr>
          <p:cNvSpPr/>
          <p:nvPr userDrawn="1"/>
        </p:nvSpPr>
        <p:spPr>
          <a:xfrm>
            <a:off x="9295661" y="3268155"/>
            <a:ext cx="2896339" cy="3589851"/>
          </a:xfrm>
          <a:custGeom>
            <a:avLst/>
            <a:gdLst>
              <a:gd name="connsiteX0" fmla="*/ 1831364 w 2172254"/>
              <a:gd name="connsiteY0" fmla="*/ 0 h 2692388"/>
              <a:gd name="connsiteX1" fmla="*/ 2172254 w 2172254"/>
              <a:gd name="connsiteY1" fmla="*/ 501161 h 2692388"/>
              <a:gd name="connsiteX2" fmla="*/ 2172254 w 2172254"/>
              <a:gd name="connsiteY2" fmla="*/ 2692388 h 2692388"/>
              <a:gd name="connsiteX3" fmla="*/ 0 w 2172254"/>
              <a:gd name="connsiteY3" fmla="*/ 2692388 h 2692388"/>
            </a:gdLst>
            <a:ahLst/>
            <a:cxnLst>
              <a:cxn ang="0">
                <a:pos x="connsiteX0" y="connsiteY0"/>
              </a:cxn>
              <a:cxn ang="0">
                <a:pos x="connsiteX1" y="connsiteY1"/>
              </a:cxn>
              <a:cxn ang="0">
                <a:pos x="connsiteX2" y="connsiteY2"/>
              </a:cxn>
              <a:cxn ang="0">
                <a:pos x="connsiteX3" y="connsiteY3"/>
              </a:cxn>
            </a:cxnLst>
            <a:rect l="l" t="t" r="r" b="b"/>
            <a:pathLst>
              <a:path w="2172254" h="2692388">
                <a:moveTo>
                  <a:pt x="1831364" y="0"/>
                </a:moveTo>
                <a:lnTo>
                  <a:pt x="2172254" y="501161"/>
                </a:lnTo>
                <a:lnTo>
                  <a:pt x="2172254" y="2692388"/>
                </a:lnTo>
                <a:lnTo>
                  <a:pt x="0" y="26923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Tree>
    <p:extLst>
      <p:ext uri="{BB962C8B-B14F-4D97-AF65-F5344CB8AC3E}">
        <p14:creationId xmlns:p14="http://schemas.microsoft.com/office/powerpoint/2010/main" val="993509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2.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10047892" y="6494403"/>
            <a:ext cx="1617061" cy="131119"/>
          </a:xfrm>
          <a:prstGeom prst="rect">
            <a:avLst/>
          </a:prstGeom>
        </p:spPr>
        <p:txBody>
          <a:bodyPr vert="horz" lIns="0" tIns="0" rIns="0" bIns="0" rtlCol="0" anchor="t" anchorCtr="0"/>
          <a:lstStyle>
            <a:lvl1pPr algn="r">
              <a:defRPr sz="700">
                <a:solidFill>
                  <a:schemeClr val="tx1"/>
                </a:solidFill>
              </a:defRPr>
            </a:lvl1pPr>
          </a:lstStyle>
          <a:p>
            <a:pPr defTabSz="914350"/>
            <a:fld id="{7978CC12-0DB2-4C4A-90E4-B1C13B4FCA98}" type="datetime4">
              <a:rPr lang="en-GB" smtClean="0">
                <a:solidFill>
                  <a:prstClr val="black"/>
                </a:solidFill>
              </a:rPr>
              <a:pPr defTabSz="914350"/>
              <a:t>04 February 2021</a:t>
            </a:fld>
            <a:endParaRPr lang="en-GB">
              <a:solidFill>
                <a:prstClr val="black"/>
              </a:solidFill>
            </a:endParaRPr>
          </a:p>
        </p:txBody>
      </p:sp>
      <p:sp>
        <p:nvSpPr>
          <p:cNvPr id="8" name="Footer Placeholder 4"/>
          <p:cNvSpPr>
            <a:spLocks noGrp="1"/>
          </p:cNvSpPr>
          <p:nvPr>
            <p:ph type="ftr" sz="quarter" idx="3"/>
          </p:nvPr>
        </p:nvSpPr>
        <p:spPr>
          <a:xfrm>
            <a:off x="527053" y="6494286"/>
            <a:ext cx="5285076" cy="131236"/>
          </a:xfrm>
          <a:prstGeom prst="rect">
            <a:avLst/>
          </a:prstGeom>
        </p:spPr>
        <p:txBody>
          <a:bodyPr vert="horz" lIns="0" tIns="0" rIns="0" bIns="0" rtlCol="0" anchor="t"/>
          <a:lstStyle>
            <a:lvl1pPr algn="l">
              <a:defRPr sz="700">
                <a:solidFill>
                  <a:schemeClr val="tx1"/>
                </a:solidFill>
              </a:defRPr>
            </a:lvl1pPr>
          </a:lstStyle>
          <a:p>
            <a:pPr defTabSz="914350"/>
            <a:r>
              <a:rPr lang="en-GB">
                <a:solidFill>
                  <a:prstClr val="black"/>
                </a:solidFill>
              </a:rPr>
              <a:t>Mott MacDonald | Presentation</a:t>
            </a:r>
          </a:p>
        </p:txBody>
      </p:sp>
      <p:sp>
        <p:nvSpPr>
          <p:cNvPr id="9" name="Slide Number Placeholder 5"/>
          <p:cNvSpPr>
            <a:spLocks noGrp="1"/>
          </p:cNvSpPr>
          <p:nvPr>
            <p:ph type="sldNum" sz="quarter" idx="4"/>
          </p:nvPr>
        </p:nvSpPr>
        <p:spPr>
          <a:xfrm>
            <a:off x="5812129" y="6498173"/>
            <a:ext cx="567743" cy="131235"/>
          </a:xfrm>
          <a:prstGeom prst="rect">
            <a:avLst/>
          </a:prstGeom>
        </p:spPr>
        <p:txBody>
          <a:bodyPr vert="horz" lIns="0" tIns="0" rIns="0" bIns="0" rtlCol="0" anchor="t" anchorCtr="0"/>
          <a:lstStyle>
            <a:lvl1pPr algn="ctr">
              <a:defRPr sz="700">
                <a:solidFill>
                  <a:schemeClr val="tx1"/>
                </a:solidFill>
              </a:defRPr>
            </a:lvl1p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48219"/>
            <a:ext cx="11137899" cy="378884"/>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4"/>
            <a:ext cx="11137899" cy="460025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25744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Lst>
  <p:transition>
    <p:fade/>
  </p:transition>
  <p:hf hdr="0"/>
  <p:txStyles>
    <p:titleStyle>
      <a:lvl1pPr algn="l" defTabSz="685779" rtl="0" eaLnBrk="1" latinLnBrk="0" hangingPunct="1">
        <a:lnSpc>
          <a:spcPct val="80000"/>
        </a:lnSpc>
        <a:spcBef>
          <a:spcPct val="0"/>
        </a:spcBef>
        <a:buNone/>
        <a:defRPr lang="en-GB" sz="2200" kern="1200" dirty="0" smtClean="0">
          <a:solidFill>
            <a:schemeClr val="tx1"/>
          </a:solidFill>
          <a:latin typeface="+mj-lt"/>
          <a:ea typeface="+mj-ea"/>
          <a:cs typeface="+mj-cs"/>
        </a:defRPr>
      </a:lvl1pPr>
    </p:titleStyle>
    <p:bodyStyle>
      <a:lvl1pPr marL="0" indent="0" algn="l" defTabSz="685779" rtl="0" eaLnBrk="1" latinLnBrk="0" hangingPunct="1">
        <a:lnSpc>
          <a:spcPct val="90000"/>
        </a:lnSpc>
        <a:spcBef>
          <a:spcPts val="1200"/>
        </a:spcBef>
        <a:spcAft>
          <a:spcPts val="1200"/>
        </a:spcAft>
        <a:buClr>
          <a:schemeClr val="accent1"/>
        </a:buClr>
        <a:buFont typeface="Arial" panose="020B0604020202020204" pitchFamily="34" charset="0"/>
        <a:buNone/>
        <a:defRPr sz="1600" kern="1200">
          <a:solidFill>
            <a:schemeClr val="accent1"/>
          </a:solidFill>
          <a:latin typeface="+mn-lt"/>
          <a:ea typeface="+mn-ea"/>
          <a:cs typeface="+mn-cs"/>
        </a:defRPr>
      </a:lvl1pPr>
      <a:lvl2pPr marL="0" indent="0" algn="l" defTabSz="685779" rtl="0" eaLnBrk="1" latinLnBrk="0" hangingPunct="1">
        <a:lnSpc>
          <a:spcPct val="90000"/>
        </a:lnSpc>
        <a:spcBef>
          <a:spcPts val="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2pPr>
      <a:lvl3pPr marL="165095" indent="-165095" algn="l" defTabSz="685779"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3pPr>
      <a:lvl4pPr marL="363527" indent="-166683" algn="l" defTabSz="685779"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539734" indent="-166683" algn="l" defTabSz="685779"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541322" indent="-171445" algn="l" defTabSz="685779"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6pPr>
      <a:lvl7pPr marL="541322" indent="-171445" algn="l" defTabSz="685779"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7pPr>
      <a:lvl8pPr marL="541322" indent="-171445" algn="l" defTabSz="685779"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8pPr>
      <a:lvl9pPr marL="541322" indent="-171445" algn="l" defTabSz="685779"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779" rtl="0" eaLnBrk="1" latinLnBrk="0" hangingPunct="1">
        <a:defRPr sz="1350" kern="1200">
          <a:solidFill>
            <a:schemeClr val="tx1"/>
          </a:solidFill>
          <a:latin typeface="+mn-lt"/>
          <a:ea typeface="+mn-ea"/>
          <a:cs typeface="+mn-cs"/>
        </a:defRPr>
      </a:lvl1pPr>
      <a:lvl2pPr marL="342890" algn="l" defTabSz="685779" rtl="0" eaLnBrk="1" latinLnBrk="0" hangingPunct="1">
        <a:defRPr sz="1350" kern="1200">
          <a:solidFill>
            <a:schemeClr val="tx1"/>
          </a:solidFill>
          <a:latin typeface="+mn-lt"/>
          <a:ea typeface="+mn-ea"/>
          <a:cs typeface="+mn-cs"/>
        </a:defRPr>
      </a:lvl2pPr>
      <a:lvl3pPr marL="685779" algn="l" defTabSz="685779" rtl="0" eaLnBrk="1" latinLnBrk="0" hangingPunct="1">
        <a:defRPr sz="1350" kern="1200">
          <a:solidFill>
            <a:schemeClr val="tx1"/>
          </a:solidFill>
          <a:latin typeface="+mn-lt"/>
          <a:ea typeface="+mn-ea"/>
          <a:cs typeface="+mn-cs"/>
        </a:defRPr>
      </a:lvl3pPr>
      <a:lvl4pPr marL="1028669" algn="l" defTabSz="685779" rtl="0" eaLnBrk="1" latinLnBrk="0" hangingPunct="1">
        <a:defRPr sz="1350" kern="1200">
          <a:solidFill>
            <a:schemeClr val="tx1"/>
          </a:solidFill>
          <a:latin typeface="+mn-lt"/>
          <a:ea typeface="+mn-ea"/>
          <a:cs typeface="+mn-cs"/>
        </a:defRPr>
      </a:lvl4pPr>
      <a:lvl5pPr marL="1371559" algn="l" defTabSz="685779" rtl="0" eaLnBrk="1" latinLnBrk="0" hangingPunct="1">
        <a:defRPr sz="1350" kern="1200">
          <a:solidFill>
            <a:schemeClr val="tx1"/>
          </a:solidFill>
          <a:latin typeface="+mn-lt"/>
          <a:ea typeface="+mn-ea"/>
          <a:cs typeface="+mn-cs"/>
        </a:defRPr>
      </a:lvl5pPr>
      <a:lvl6pPr marL="1714449" algn="l" defTabSz="685779" rtl="0" eaLnBrk="1" latinLnBrk="0" hangingPunct="1">
        <a:defRPr sz="1350" kern="1200">
          <a:solidFill>
            <a:schemeClr val="tx1"/>
          </a:solidFill>
          <a:latin typeface="+mn-lt"/>
          <a:ea typeface="+mn-ea"/>
          <a:cs typeface="+mn-cs"/>
        </a:defRPr>
      </a:lvl6pPr>
      <a:lvl7pPr marL="2057338" algn="l" defTabSz="685779" rtl="0" eaLnBrk="1" latinLnBrk="0" hangingPunct="1">
        <a:defRPr sz="1350" kern="1200">
          <a:solidFill>
            <a:schemeClr val="tx1"/>
          </a:solidFill>
          <a:latin typeface="+mn-lt"/>
          <a:ea typeface="+mn-ea"/>
          <a:cs typeface="+mn-cs"/>
        </a:defRPr>
      </a:lvl7pPr>
      <a:lvl8pPr marL="2400228" algn="l" defTabSz="685779" rtl="0" eaLnBrk="1" latinLnBrk="0" hangingPunct="1">
        <a:defRPr sz="1350" kern="1200">
          <a:solidFill>
            <a:schemeClr val="tx1"/>
          </a:solidFill>
          <a:latin typeface="+mn-lt"/>
          <a:ea typeface="+mn-ea"/>
          <a:cs typeface="+mn-cs"/>
        </a:defRPr>
      </a:lvl8pPr>
      <a:lvl9pPr marL="2743118" algn="l" defTabSz="68577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1">
          <p15:clr>
            <a:srgbClr val="F26B43"/>
          </p15:clr>
        </p15:guide>
        <p15:guide id="2" pos="5376">
          <p15:clr>
            <a:srgbClr val="F26B43"/>
          </p15:clr>
        </p15:guide>
        <p15:guide id="3" pos="465">
          <p15:clr>
            <a:srgbClr val="F26B43"/>
          </p15:clr>
        </p15:guide>
        <p15:guide id="4" pos="10287">
          <p15:clr>
            <a:srgbClr val="F26B43"/>
          </p15:clr>
        </p15:guide>
        <p15:guide id="5" pos="5292">
          <p15:clr>
            <a:srgbClr val="F26B43"/>
          </p15:clr>
        </p15:guide>
        <p15:guide id="6" pos="5460">
          <p15:clr>
            <a:srgbClr val="F26B43"/>
          </p15:clr>
        </p15:guide>
        <p15:guide id="7" orient="horz" pos="5565">
          <p15:clr>
            <a:srgbClr val="F26B43"/>
          </p15:clr>
        </p15:guide>
        <p15:guide id="9" orient="horz" pos="4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4AE4E-4F24-3847-9513-E8ABBA98A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873B7-DE23-7141-8DFA-2C4E78D09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F0F7B-680E-1247-8CA7-B0D2F7609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BB4EC-0152-6543-808D-F24F99202800}" type="datetimeFigureOut">
              <a:rPr lang="en-US" smtClean="0"/>
              <a:t>2/4/2021</a:t>
            </a:fld>
            <a:endParaRPr lang="en-US"/>
          </a:p>
        </p:txBody>
      </p:sp>
      <p:sp>
        <p:nvSpPr>
          <p:cNvPr id="5" name="Footer Placeholder 4">
            <a:extLst>
              <a:ext uri="{FF2B5EF4-FFF2-40B4-BE49-F238E27FC236}">
                <a16:creationId xmlns:a16="http://schemas.microsoft.com/office/drawing/2014/main" id="{4B5493E1-C393-2642-A8EE-DA5C040A8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A526F4-0B28-6B4B-A95F-33EBB228E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067F9-19B6-3E4C-BB08-10FE286E641B}" type="slidenum">
              <a:rPr lang="en-US" smtClean="0"/>
              <a:t>‹#›</a:t>
            </a:fld>
            <a:endParaRPr lang="en-US"/>
          </a:p>
        </p:txBody>
      </p:sp>
    </p:spTree>
    <p:extLst>
      <p:ext uri="{BB962C8B-B14F-4D97-AF65-F5344CB8AC3E}">
        <p14:creationId xmlns:p14="http://schemas.microsoft.com/office/powerpoint/2010/main" val="201990612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D8C4-3608-B744-996B-7E480783615D}"/>
              </a:ext>
            </a:extLst>
          </p:cNvPr>
          <p:cNvSpPr>
            <a:spLocks noGrp="1"/>
          </p:cNvSpPr>
          <p:nvPr>
            <p:ph type="ctrTitle"/>
          </p:nvPr>
        </p:nvSpPr>
        <p:spPr>
          <a:xfrm>
            <a:off x="1524000" y="1947746"/>
            <a:ext cx="9144000" cy="1718334"/>
          </a:xfrm>
        </p:spPr>
        <p:txBody>
          <a:bodyPr>
            <a:normAutofit/>
          </a:bodyPr>
          <a:lstStyle/>
          <a:p>
            <a:r>
              <a:rPr lang="en-US" sz="4000" b="1" dirty="0">
                <a:solidFill>
                  <a:srgbClr val="002060"/>
                </a:solidFill>
                <a:latin typeface="Century Gothic" panose="020B0502020202020204" pitchFamily="34" charset="0"/>
              </a:rPr>
              <a:t>What is a digital built Britain?</a:t>
            </a:r>
          </a:p>
        </p:txBody>
      </p:sp>
    </p:spTree>
    <p:extLst>
      <p:ext uri="{BB962C8B-B14F-4D97-AF65-F5344CB8AC3E}">
        <p14:creationId xmlns:p14="http://schemas.microsoft.com/office/powerpoint/2010/main" val="219346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3E81F200-A2BC-9342-A370-3B234275FB15}"/>
              </a:ext>
            </a:extLst>
          </p:cNvPr>
          <p:cNvSpPr/>
          <p:nvPr/>
        </p:nvSpPr>
        <p:spPr>
          <a:xfrm>
            <a:off x="723901" y="1273469"/>
            <a:ext cx="2705099" cy="546422"/>
          </a:xfrm>
          <a:prstGeom prst="roundRect">
            <a:avLst/>
          </a:prstGeom>
          <a:solidFill>
            <a:srgbClr val="6DA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217B42A-AA3A-EB43-AACF-6B50EC7F091C}"/>
              </a:ext>
            </a:extLst>
          </p:cNvPr>
          <p:cNvSpPr txBox="1"/>
          <p:nvPr/>
        </p:nvSpPr>
        <p:spPr>
          <a:xfrm>
            <a:off x="778861" y="1273469"/>
            <a:ext cx="1464347" cy="523220"/>
          </a:xfrm>
          <a:prstGeom prst="rect">
            <a:avLst/>
          </a:prstGeom>
          <a:noFill/>
        </p:spPr>
        <p:txBody>
          <a:bodyPr wrap="square" rtlCol="0">
            <a:spAutoFit/>
          </a:bodyPr>
          <a:lstStyle/>
          <a:p>
            <a:r>
              <a:rPr lang="en-US" sz="2800" b="1">
                <a:solidFill>
                  <a:schemeClr val="bg1"/>
                </a:solidFill>
                <a:effectLst>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t>Design</a:t>
            </a:r>
          </a:p>
        </p:txBody>
      </p:sp>
      <p:pic>
        <p:nvPicPr>
          <p:cNvPr id="12" name="Picture 11">
            <a:extLst>
              <a:ext uri="{FF2B5EF4-FFF2-40B4-BE49-F238E27FC236}">
                <a16:creationId xmlns:a16="http://schemas.microsoft.com/office/drawing/2014/main" id="{0A02FF70-E686-9746-B6E7-85E72666E3D4}"/>
              </a:ext>
            </a:extLst>
          </p:cNvPr>
          <p:cNvPicPr>
            <a:picLocks noChangeAspect="1"/>
          </p:cNvPicPr>
          <p:nvPr/>
        </p:nvPicPr>
        <p:blipFill>
          <a:blip r:embed="rId3"/>
          <a:stretch>
            <a:fillRect/>
          </a:stretch>
        </p:blipFill>
        <p:spPr>
          <a:xfrm>
            <a:off x="4363437" y="2460052"/>
            <a:ext cx="3567504" cy="3411944"/>
          </a:xfrm>
          <a:prstGeom prst="rect">
            <a:avLst/>
          </a:prstGeom>
        </p:spPr>
      </p:pic>
      <p:sp>
        <p:nvSpPr>
          <p:cNvPr id="66" name="Round Single Corner Rectangle 65">
            <a:extLst>
              <a:ext uri="{FF2B5EF4-FFF2-40B4-BE49-F238E27FC236}">
                <a16:creationId xmlns:a16="http://schemas.microsoft.com/office/drawing/2014/main" id="{50991BA3-2C5D-1B40-B0A0-04AE4CEBDD18}"/>
              </a:ext>
            </a:extLst>
          </p:cNvPr>
          <p:cNvSpPr/>
          <p:nvPr/>
        </p:nvSpPr>
        <p:spPr>
          <a:xfrm>
            <a:off x="723900" y="1834249"/>
            <a:ext cx="2705100" cy="4186988"/>
          </a:xfrm>
          <a:prstGeom prst="round1Rect">
            <a:avLst/>
          </a:prstGeom>
          <a:solidFill>
            <a:schemeClr val="bg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7A6B6380-96D3-334B-AAB2-AA81FBA7E3B2}"/>
              </a:ext>
            </a:extLst>
          </p:cNvPr>
          <p:cNvSpPr txBox="1"/>
          <p:nvPr/>
        </p:nvSpPr>
        <p:spPr>
          <a:xfrm>
            <a:off x="778861" y="2046917"/>
            <a:ext cx="2491816" cy="3016210"/>
          </a:xfrm>
          <a:prstGeom prst="rect">
            <a:avLst/>
          </a:prstGeom>
          <a:noFill/>
        </p:spPr>
        <p:txBody>
          <a:bodyPr wrap="square" rtlCol="0">
            <a:spAutoFit/>
          </a:bodyPr>
          <a:lstStyle/>
          <a:p>
            <a:pPr marL="285750" indent="-285750">
              <a:buFont typeface="Arial" charset="0"/>
              <a:buChar char="•"/>
            </a:pPr>
            <a:r>
              <a:rPr lang="en-GB" sz="1600">
                <a:latin typeface="Calibri" panose="020F0502020204030204" pitchFamily="34" charset="0"/>
                <a:cs typeface="Calibri" panose="020F0502020204030204" pitchFamily="34" charset="0"/>
              </a:rPr>
              <a:t>Deploy digital techniques to design better performing buildings, homes and infrastructure</a:t>
            </a:r>
          </a:p>
          <a:p>
            <a:pPr marL="285750" indent="-285750">
              <a:buFont typeface="Arial" charset="0"/>
              <a:buChar char="•"/>
            </a:pPr>
            <a:endParaRPr lang="en-GB" sz="1600">
              <a:latin typeface="Calibri" panose="020F0502020204030204" pitchFamily="34" charset="0"/>
              <a:cs typeface="Calibri" panose="020F0502020204030204" pitchFamily="34" charset="0"/>
            </a:endParaRPr>
          </a:p>
          <a:p>
            <a:pPr marL="285750" indent="-285750">
              <a:buFont typeface="Arial" charset="0"/>
              <a:buChar char="•"/>
            </a:pPr>
            <a:r>
              <a:rPr lang="en-GB" sz="1600">
                <a:latin typeface="Calibri" panose="020F0502020204030204" pitchFamily="34" charset="0"/>
                <a:cs typeface="Calibri" panose="020F0502020204030204" pitchFamily="34" charset="0"/>
              </a:rPr>
              <a:t>Use good practice, secure by default, information management to get data right from the start</a:t>
            </a:r>
          </a:p>
          <a:p>
            <a:endParaRPr lang="en-GB" sz="1400"/>
          </a:p>
        </p:txBody>
      </p:sp>
      <p:grpSp>
        <p:nvGrpSpPr>
          <p:cNvPr id="3" name="Group 2">
            <a:extLst>
              <a:ext uri="{FF2B5EF4-FFF2-40B4-BE49-F238E27FC236}">
                <a16:creationId xmlns:a16="http://schemas.microsoft.com/office/drawing/2014/main" id="{7E7F79E9-4491-8743-9EC2-F18A62E21C2E}"/>
              </a:ext>
            </a:extLst>
          </p:cNvPr>
          <p:cNvGrpSpPr/>
          <p:nvPr/>
        </p:nvGrpSpPr>
        <p:grpSpPr>
          <a:xfrm>
            <a:off x="2982897" y="1523697"/>
            <a:ext cx="2155814" cy="1681884"/>
            <a:chOff x="2982897" y="750699"/>
            <a:chExt cx="2155814" cy="1681884"/>
          </a:xfrm>
        </p:grpSpPr>
        <p:cxnSp>
          <p:nvCxnSpPr>
            <p:cNvPr id="5" name="Straight Connector 4">
              <a:extLst>
                <a:ext uri="{FF2B5EF4-FFF2-40B4-BE49-F238E27FC236}">
                  <a16:creationId xmlns:a16="http://schemas.microsoft.com/office/drawing/2014/main" id="{4F6FFB3A-59E9-624E-85E6-64CD131678A5}"/>
                </a:ext>
              </a:extLst>
            </p:cNvPr>
            <p:cNvCxnSpPr/>
            <p:nvPr/>
          </p:nvCxnSpPr>
          <p:spPr>
            <a:xfrm flipV="1">
              <a:off x="2982897" y="750699"/>
              <a:ext cx="2083778" cy="14003"/>
            </a:xfrm>
            <a:prstGeom prst="line">
              <a:avLst/>
            </a:prstGeom>
            <a:ln>
              <a:solidFill>
                <a:srgbClr val="6DACDE"/>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DA85FB-631B-3749-9430-9E93A58BC6AF}"/>
                </a:ext>
              </a:extLst>
            </p:cNvPr>
            <p:cNvCxnSpPr>
              <a:cxnSpLocks/>
              <a:endCxn id="11" idx="4"/>
            </p:cNvCxnSpPr>
            <p:nvPr/>
          </p:nvCxnSpPr>
          <p:spPr>
            <a:xfrm>
              <a:off x="5066675" y="750699"/>
              <a:ext cx="0" cy="1681884"/>
            </a:xfrm>
            <a:prstGeom prst="line">
              <a:avLst/>
            </a:prstGeom>
            <a:ln>
              <a:solidFill>
                <a:srgbClr val="6DACDE"/>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A139023-2B8E-8E42-B87A-79590DDDE99B}"/>
                </a:ext>
              </a:extLst>
            </p:cNvPr>
            <p:cNvSpPr/>
            <p:nvPr/>
          </p:nvSpPr>
          <p:spPr>
            <a:xfrm>
              <a:off x="4994639" y="2288511"/>
              <a:ext cx="144072" cy="144072"/>
            </a:xfrm>
            <a:prstGeom prst="ellipse">
              <a:avLst/>
            </a:prstGeom>
            <a:solidFill>
              <a:srgbClr val="6DA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188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C36FC2-E45B-E348-8FD2-65B2886F26D4}"/>
              </a:ext>
            </a:extLst>
          </p:cNvPr>
          <p:cNvPicPr>
            <a:picLocks noChangeAspect="1"/>
          </p:cNvPicPr>
          <p:nvPr/>
        </p:nvPicPr>
        <p:blipFill>
          <a:blip r:embed="rId3"/>
          <a:stretch>
            <a:fillRect/>
          </a:stretch>
        </p:blipFill>
        <p:spPr>
          <a:xfrm>
            <a:off x="4372964" y="1039272"/>
            <a:ext cx="3650470" cy="4832724"/>
          </a:xfrm>
          <a:prstGeom prst="rect">
            <a:avLst/>
          </a:prstGeom>
        </p:spPr>
      </p:pic>
      <p:sp>
        <p:nvSpPr>
          <p:cNvPr id="34" name="Rounded Rectangle 33">
            <a:extLst>
              <a:ext uri="{FF2B5EF4-FFF2-40B4-BE49-F238E27FC236}">
                <a16:creationId xmlns:a16="http://schemas.microsoft.com/office/drawing/2014/main" id="{3C136747-8B6B-4047-B068-BE1FC0EE241D}"/>
              </a:ext>
            </a:extLst>
          </p:cNvPr>
          <p:cNvSpPr/>
          <p:nvPr/>
        </p:nvSpPr>
        <p:spPr>
          <a:xfrm>
            <a:off x="723902" y="1302221"/>
            <a:ext cx="2705099" cy="621910"/>
          </a:xfrm>
          <a:prstGeom prst="roundRect">
            <a:avLst/>
          </a:prstGeom>
          <a:solidFill>
            <a:srgbClr val="DB2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02EA3061-E26D-E84C-87F9-708AB33ACDE7}"/>
              </a:ext>
            </a:extLst>
          </p:cNvPr>
          <p:cNvSpPr txBox="1"/>
          <p:nvPr/>
        </p:nvSpPr>
        <p:spPr>
          <a:xfrm>
            <a:off x="788388" y="1352839"/>
            <a:ext cx="1545934" cy="523220"/>
          </a:xfrm>
          <a:prstGeom prst="rect">
            <a:avLst/>
          </a:prstGeom>
          <a:noFill/>
        </p:spPr>
        <p:txBody>
          <a:bodyPr wrap="square" rtlCol="0">
            <a:spAutoFit/>
          </a:bodyPr>
          <a:lstStyle/>
          <a:p>
            <a:r>
              <a:rPr lang="en-US" sz="2800" b="1">
                <a:solidFill>
                  <a:schemeClr val="bg1"/>
                </a:solidFill>
                <a:effectLst>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t>Build</a:t>
            </a:r>
          </a:p>
        </p:txBody>
      </p:sp>
      <p:sp>
        <p:nvSpPr>
          <p:cNvPr id="33" name="Round Single Corner Rectangle 32">
            <a:extLst>
              <a:ext uri="{FF2B5EF4-FFF2-40B4-BE49-F238E27FC236}">
                <a16:creationId xmlns:a16="http://schemas.microsoft.com/office/drawing/2014/main" id="{7806D30D-733E-5044-9341-F43A64544134}"/>
              </a:ext>
            </a:extLst>
          </p:cNvPr>
          <p:cNvSpPr/>
          <p:nvPr/>
        </p:nvSpPr>
        <p:spPr>
          <a:xfrm>
            <a:off x="723900" y="1948358"/>
            <a:ext cx="2705100" cy="4010161"/>
          </a:xfrm>
          <a:prstGeom prst="round1Rect">
            <a:avLst/>
          </a:prstGeom>
          <a:solidFill>
            <a:schemeClr val="bg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8109BC8-3B7D-0C4D-8AEF-D7263AE3A645}"/>
              </a:ext>
            </a:extLst>
          </p:cNvPr>
          <p:cNvSpPr txBox="1"/>
          <p:nvPr/>
        </p:nvSpPr>
        <p:spPr>
          <a:xfrm>
            <a:off x="723900" y="2095923"/>
            <a:ext cx="2705100" cy="3862596"/>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Calibri" panose="020F0502020204030204" pitchFamily="34" charset="0"/>
                <a:cs typeface="Calibri" panose="020F0502020204030204" pitchFamily="34" charset="0"/>
              </a:rPr>
              <a:t>Exploit new and emerging digital construction and manufacturing technologies and techniques</a:t>
            </a:r>
          </a:p>
          <a:p>
            <a:pPr marL="742950" lvl="1" indent="-285750">
              <a:buFont typeface="Arial" panose="020B0604020202020204" pitchFamily="34" charset="0"/>
              <a:buChar char="•"/>
            </a:pPr>
            <a:endParaRPr lang="en-US" sz="7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a:latin typeface="Calibri" panose="020F0502020204030204" pitchFamily="34" charset="0"/>
                <a:cs typeface="Calibri" panose="020F0502020204030204" pitchFamily="34" charset="0"/>
              </a:rPr>
              <a:t>Secure, shared information, enabling clients, design teams, construction teams and the supply chain to work more closely together to improve safety, quality and productivity during construction</a:t>
            </a:r>
          </a:p>
          <a:p>
            <a:pPr marL="742950" lvl="1" indent="-285750">
              <a:buFont typeface="Arial" panose="020B0604020202020204" pitchFamily="34" charset="0"/>
              <a:buChar char="•"/>
            </a:pPr>
            <a:endParaRPr lang="en-US" sz="1400"/>
          </a:p>
        </p:txBody>
      </p:sp>
      <p:grpSp>
        <p:nvGrpSpPr>
          <p:cNvPr id="3" name="Group 2">
            <a:extLst>
              <a:ext uri="{FF2B5EF4-FFF2-40B4-BE49-F238E27FC236}">
                <a16:creationId xmlns:a16="http://schemas.microsoft.com/office/drawing/2014/main" id="{9A7D77C7-5854-9840-89BB-0E41F6106B8F}"/>
              </a:ext>
            </a:extLst>
          </p:cNvPr>
          <p:cNvGrpSpPr/>
          <p:nvPr/>
        </p:nvGrpSpPr>
        <p:grpSpPr>
          <a:xfrm>
            <a:off x="2862519" y="1397617"/>
            <a:ext cx="2266596" cy="525386"/>
            <a:chOff x="2981463" y="1293541"/>
            <a:chExt cx="2266596" cy="525386"/>
          </a:xfrm>
        </p:grpSpPr>
        <p:sp>
          <p:nvSpPr>
            <p:cNvPr id="38" name="Oval 37">
              <a:extLst>
                <a:ext uri="{FF2B5EF4-FFF2-40B4-BE49-F238E27FC236}">
                  <a16:creationId xmlns:a16="http://schemas.microsoft.com/office/drawing/2014/main" id="{A155F0CD-AE92-584C-A2E3-66F44EBE591F}"/>
                </a:ext>
              </a:extLst>
            </p:cNvPr>
            <p:cNvSpPr/>
            <p:nvPr/>
          </p:nvSpPr>
          <p:spPr>
            <a:xfrm>
              <a:off x="5103987" y="1674855"/>
              <a:ext cx="144072" cy="144072"/>
            </a:xfrm>
            <a:prstGeom prst="ellipse">
              <a:avLst/>
            </a:prstGeom>
            <a:solidFill>
              <a:srgbClr val="DB2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A6198462-97E9-1E42-AF5A-617582DD2C59}"/>
                </a:ext>
              </a:extLst>
            </p:cNvPr>
            <p:cNvCxnSpPr>
              <a:cxnSpLocks/>
            </p:cNvCxnSpPr>
            <p:nvPr/>
          </p:nvCxnSpPr>
          <p:spPr>
            <a:xfrm flipV="1">
              <a:off x="5176023" y="1293541"/>
              <a:ext cx="0" cy="381314"/>
            </a:xfrm>
            <a:prstGeom prst="line">
              <a:avLst/>
            </a:prstGeom>
            <a:ln>
              <a:solidFill>
                <a:srgbClr val="DB283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2344D0-2567-FF4D-BA18-565702280DB4}"/>
                </a:ext>
              </a:extLst>
            </p:cNvPr>
            <p:cNvCxnSpPr>
              <a:cxnSpLocks/>
            </p:cNvCxnSpPr>
            <p:nvPr/>
          </p:nvCxnSpPr>
          <p:spPr>
            <a:xfrm flipH="1">
              <a:off x="2981463" y="1293541"/>
              <a:ext cx="2194560" cy="0"/>
            </a:xfrm>
            <a:prstGeom prst="line">
              <a:avLst/>
            </a:prstGeom>
            <a:ln>
              <a:solidFill>
                <a:srgbClr val="DB283D"/>
              </a:solidFill>
            </a:ln>
          </p:spPr>
          <p:style>
            <a:lnRef idx="1">
              <a:schemeClr val="accent1"/>
            </a:lnRef>
            <a:fillRef idx="0">
              <a:schemeClr val="accent1"/>
            </a:fillRef>
            <a:effectRef idx="0">
              <a:schemeClr val="accent1"/>
            </a:effectRef>
            <a:fontRef idx="minor">
              <a:schemeClr val="tx1"/>
            </a:fontRef>
          </p:style>
        </p:cxnSp>
      </p:grpSp>
      <p:sp>
        <p:nvSpPr>
          <p:cNvPr id="26" name="Rounded Rectangle 25">
            <a:extLst>
              <a:ext uri="{FF2B5EF4-FFF2-40B4-BE49-F238E27FC236}">
                <a16:creationId xmlns:a16="http://schemas.microsoft.com/office/drawing/2014/main" id="{2F5C1D4F-783B-7B4C-B335-42900199BDC6}"/>
              </a:ext>
            </a:extLst>
          </p:cNvPr>
          <p:cNvSpPr/>
          <p:nvPr/>
        </p:nvSpPr>
        <p:spPr>
          <a:xfrm>
            <a:off x="723900" y="999948"/>
            <a:ext cx="2705100" cy="297845"/>
          </a:xfrm>
          <a:prstGeom prst="roundRect">
            <a:avLst/>
          </a:prstGeom>
          <a:solidFill>
            <a:srgbClr val="6DA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TextBox 26">
            <a:extLst>
              <a:ext uri="{FF2B5EF4-FFF2-40B4-BE49-F238E27FC236}">
                <a16:creationId xmlns:a16="http://schemas.microsoft.com/office/drawing/2014/main" id="{DED957D2-EF1D-AA4F-91D9-74746C5B1994}"/>
              </a:ext>
            </a:extLst>
          </p:cNvPr>
          <p:cNvSpPr txBox="1"/>
          <p:nvPr/>
        </p:nvSpPr>
        <p:spPr>
          <a:xfrm>
            <a:off x="788385" y="946951"/>
            <a:ext cx="1464351" cy="369332"/>
          </a:xfrm>
          <a:prstGeom prst="rect">
            <a:avLst/>
          </a:prstGeom>
          <a:noFill/>
        </p:spPr>
        <p:txBody>
          <a:bodyPr wrap="square" rtlCol="0">
            <a:spAutoFit/>
          </a:bodyPr>
          <a:lstStyle/>
          <a:p>
            <a:r>
              <a:rPr lang="en-US" b="1">
                <a:solidFill>
                  <a:schemeClr val="bg1"/>
                </a:solidFill>
                <a:effectLst>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t>Design</a:t>
            </a:r>
          </a:p>
        </p:txBody>
      </p:sp>
    </p:spTree>
    <p:extLst>
      <p:ext uri="{BB962C8B-B14F-4D97-AF65-F5344CB8AC3E}">
        <p14:creationId xmlns:p14="http://schemas.microsoft.com/office/powerpoint/2010/main" val="72912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FFEB5B-3D0D-7643-9BDC-FCC75026B57D}"/>
              </a:ext>
            </a:extLst>
          </p:cNvPr>
          <p:cNvPicPr>
            <a:picLocks noChangeAspect="1"/>
          </p:cNvPicPr>
          <p:nvPr/>
        </p:nvPicPr>
        <p:blipFill>
          <a:blip r:embed="rId3"/>
          <a:stretch>
            <a:fillRect/>
          </a:stretch>
        </p:blipFill>
        <p:spPr>
          <a:xfrm>
            <a:off x="4388839" y="896304"/>
            <a:ext cx="6471287" cy="4977913"/>
          </a:xfrm>
          <a:prstGeom prst="rect">
            <a:avLst/>
          </a:prstGeom>
        </p:spPr>
      </p:pic>
      <p:sp>
        <p:nvSpPr>
          <p:cNvPr id="39" name="Rounded Rectangle 38">
            <a:extLst>
              <a:ext uri="{FF2B5EF4-FFF2-40B4-BE49-F238E27FC236}">
                <a16:creationId xmlns:a16="http://schemas.microsoft.com/office/drawing/2014/main" id="{650FA302-D29A-5E4F-B94B-67F44458F836}"/>
              </a:ext>
            </a:extLst>
          </p:cNvPr>
          <p:cNvSpPr/>
          <p:nvPr/>
        </p:nvSpPr>
        <p:spPr>
          <a:xfrm>
            <a:off x="723900" y="1362716"/>
            <a:ext cx="2705099" cy="546422"/>
          </a:xfrm>
          <a:prstGeom prst="roundRect">
            <a:avLst/>
          </a:prstGeom>
          <a:solidFill>
            <a:srgbClr val="00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E6E6018-7FE4-3C4B-A85B-52426B440A06}"/>
              </a:ext>
            </a:extLst>
          </p:cNvPr>
          <p:cNvSpPr txBox="1"/>
          <p:nvPr/>
        </p:nvSpPr>
        <p:spPr>
          <a:xfrm>
            <a:off x="794737" y="1362054"/>
            <a:ext cx="1815902" cy="523220"/>
          </a:xfrm>
          <a:prstGeom prst="rect">
            <a:avLst/>
          </a:prstGeom>
          <a:noFill/>
        </p:spPr>
        <p:txBody>
          <a:bodyPr wrap="square" rtlCol="0">
            <a:spAutoFit/>
          </a:bodyPr>
          <a:lstStyle/>
          <a:p>
            <a:r>
              <a:rPr lang="en-US" sz="2800" b="1">
                <a:solidFill>
                  <a:schemeClr val="bg1"/>
                </a:solidFill>
                <a:effectLst>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t>Operate</a:t>
            </a:r>
          </a:p>
        </p:txBody>
      </p:sp>
      <p:sp>
        <p:nvSpPr>
          <p:cNvPr id="35" name="Round Single Corner Rectangle 34">
            <a:extLst>
              <a:ext uri="{FF2B5EF4-FFF2-40B4-BE49-F238E27FC236}">
                <a16:creationId xmlns:a16="http://schemas.microsoft.com/office/drawing/2014/main" id="{A0B247F9-D1EE-3B42-B2F4-5E14C3041668}"/>
              </a:ext>
            </a:extLst>
          </p:cNvPr>
          <p:cNvSpPr/>
          <p:nvPr/>
        </p:nvSpPr>
        <p:spPr>
          <a:xfrm>
            <a:off x="723900" y="1931911"/>
            <a:ext cx="2705100" cy="4049789"/>
          </a:xfrm>
          <a:prstGeom prst="round1Rect">
            <a:avLst/>
          </a:prstGeom>
          <a:solidFill>
            <a:schemeClr val="bg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06386C6-21CC-AE4A-A0DE-A40C687E08EB}"/>
              </a:ext>
            </a:extLst>
          </p:cNvPr>
          <p:cNvSpPr txBox="1"/>
          <p:nvPr/>
        </p:nvSpPr>
        <p:spPr>
          <a:xfrm>
            <a:off x="723900" y="2112990"/>
            <a:ext cx="2705100" cy="3046988"/>
          </a:xfrm>
          <a:prstGeom prst="rect">
            <a:avLst/>
          </a:prstGeom>
          <a:noFill/>
        </p:spPr>
        <p:txBody>
          <a:bodyPr wrap="square" rtlCol="0">
            <a:spAutoFit/>
          </a:bodyPr>
          <a:lstStyle/>
          <a:p>
            <a:pPr marL="285750" indent="-285750">
              <a:buFont typeface="Arial" panose="020B0604020202020204" pitchFamily="34" charset="0"/>
              <a:buChar char="•"/>
            </a:pPr>
            <a:r>
              <a:rPr lang="en-US" sz="1600"/>
              <a:t>Use real time information to transform the performance of the built environment and its social and economic infrastructure</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Smart asset management to predict and avoid disruption of services</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err="1"/>
              <a:t>Digitising</a:t>
            </a:r>
            <a:r>
              <a:rPr lang="en-US" sz="1600"/>
              <a:t> existing assets</a:t>
            </a:r>
          </a:p>
        </p:txBody>
      </p:sp>
      <p:grpSp>
        <p:nvGrpSpPr>
          <p:cNvPr id="2" name="Group 1">
            <a:extLst>
              <a:ext uri="{FF2B5EF4-FFF2-40B4-BE49-F238E27FC236}">
                <a16:creationId xmlns:a16="http://schemas.microsoft.com/office/drawing/2014/main" id="{F20F642E-4C08-7848-9EDA-D578236192B1}"/>
              </a:ext>
            </a:extLst>
          </p:cNvPr>
          <p:cNvGrpSpPr/>
          <p:nvPr/>
        </p:nvGrpSpPr>
        <p:grpSpPr>
          <a:xfrm>
            <a:off x="2982898" y="879562"/>
            <a:ext cx="6810940" cy="747546"/>
            <a:chOff x="2982898" y="894430"/>
            <a:chExt cx="6810940" cy="747546"/>
          </a:xfrm>
        </p:grpSpPr>
        <p:cxnSp>
          <p:nvCxnSpPr>
            <p:cNvPr id="9" name="Straight Connector 8">
              <a:extLst>
                <a:ext uri="{FF2B5EF4-FFF2-40B4-BE49-F238E27FC236}">
                  <a16:creationId xmlns:a16="http://schemas.microsoft.com/office/drawing/2014/main" id="{81343A20-0BDA-CB42-9390-427B23C7BDBC}"/>
                </a:ext>
              </a:extLst>
            </p:cNvPr>
            <p:cNvCxnSpPr>
              <a:cxnSpLocks/>
            </p:cNvCxnSpPr>
            <p:nvPr/>
          </p:nvCxnSpPr>
          <p:spPr>
            <a:xfrm flipV="1">
              <a:off x="9721802" y="894430"/>
              <a:ext cx="0" cy="603474"/>
            </a:xfrm>
            <a:prstGeom prst="line">
              <a:avLst/>
            </a:prstGeom>
            <a:ln>
              <a:solidFill>
                <a:srgbClr val="0071B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2855CE0-F39D-FE4C-8F2A-FE6F33795317}"/>
                </a:ext>
              </a:extLst>
            </p:cNvPr>
            <p:cNvCxnSpPr/>
            <p:nvPr/>
          </p:nvCxnSpPr>
          <p:spPr>
            <a:xfrm flipH="1">
              <a:off x="3574473" y="894430"/>
              <a:ext cx="6147329" cy="0"/>
            </a:xfrm>
            <a:prstGeom prst="line">
              <a:avLst/>
            </a:prstGeom>
            <a:ln>
              <a:solidFill>
                <a:srgbClr val="0071B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0FE88B-9AF6-F84D-8F95-171B4147F579}"/>
                </a:ext>
              </a:extLst>
            </p:cNvPr>
            <p:cNvCxnSpPr>
              <a:cxnSpLocks/>
            </p:cNvCxnSpPr>
            <p:nvPr/>
          </p:nvCxnSpPr>
          <p:spPr>
            <a:xfrm>
              <a:off x="3574473" y="894430"/>
              <a:ext cx="0" cy="747546"/>
            </a:xfrm>
            <a:prstGeom prst="line">
              <a:avLst/>
            </a:prstGeom>
            <a:ln>
              <a:solidFill>
                <a:srgbClr val="0071B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17AABD-A0E8-DE4B-8C45-986A6BA3EA3C}"/>
                </a:ext>
              </a:extLst>
            </p:cNvPr>
            <p:cNvCxnSpPr>
              <a:cxnSpLocks/>
            </p:cNvCxnSpPr>
            <p:nvPr/>
          </p:nvCxnSpPr>
          <p:spPr>
            <a:xfrm flipH="1">
              <a:off x="2982898" y="1641976"/>
              <a:ext cx="591575" cy="0"/>
            </a:xfrm>
            <a:prstGeom prst="line">
              <a:avLst/>
            </a:prstGeom>
            <a:ln>
              <a:solidFill>
                <a:srgbClr val="0071B9"/>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473BC3F5-F33D-E040-8815-9382AE60C3FE}"/>
                </a:ext>
              </a:extLst>
            </p:cNvPr>
            <p:cNvSpPr/>
            <p:nvPr/>
          </p:nvSpPr>
          <p:spPr>
            <a:xfrm>
              <a:off x="9649766" y="1451953"/>
              <a:ext cx="144072" cy="144072"/>
            </a:xfrm>
            <a:prstGeom prst="ellipse">
              <a:avLst/>
            </a:prstGeom>
            <a:solidFill>
              <a:srgbClr val="00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ed Rectangle 25">
            <a:extLst>
              <a:ext uri="{FF2B5EF4-FFF2-40B4-BE49-F238E27FC236}">
                <a16:creationId xmlns:a16="http://schemas.microsoft.com/office/drawing/2014/main" id="{AC6B1A17-F296-9E44-98E2-090BAB8E203A}"/>
              </a:ext>
            </a:extLst>
          </p:cNvPr>
          <p:cNvSpPr/>
          <p:nvPr/>
        </p:nvSpPr>
        <p:spPr>
          <a:xfrm>
            <a:off x="723900" y="1043190"/>
            <a:ext cx="2705100" cy="297845"/>
          </a:xfrm>
          <a:prstGeom prst="roundRect">
            <a:avLst/>
          </a:prstGeom>
          <a:solidFill>
            <a:srgbClr val="DB2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TextBox 26">
            <a:extLst>
              <a:ext uri="{FF2B5EF4-FFF2-40B4-BE49-F238E27FC236}">
                <a16:creationId xmlns:a16="http://schemas.microsoft.com/office/drawing/2014/main" id="{30DAA730-B3CD-1E47-B91C-4A561FD3AA8F}"/>
              </a:ext>
            </a:extLst>
          </p:cNvPr>
          <p:cNvSpPr txBox="1"/>
          <p:nvPr/>
        </p:nvSpPr>
        <p:spPr>
          <a:xfrm>
            <a:off x="788385" y="1008719"/>
            <a:ext cx="1464351" cy="369332"/>
          </a:xfrm>
          <a:prstGeom prst="rect">
            <a:avLst/>
          </a:prstGeom>
          <a:noFill/>
        </p:spPr>
        <p:txBody>
          <a:bodyPr wrap="square" rtlCol="0">
            <a:spAutoFit/>
          </a:bodyPr>
          <a:lstStyle/>
          <a:p>
            <a:r>
              <a:rPr lang="en-US" b="1">
                <a:solidFill>
                  <a:schemeClr val="bg1"/>
                </a:solidFill>
                <a:effectLst>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t>Build</a:t>
            </a:r>
          </a:p>
        </p:txBody>
      </p:sp>
      <p:sp>
        <p:nvSpPr>
          <p:cNvPr id="34" name="Rounded Rectangle 33">
            <a:extLst>
              <a:ext uri="{FF2B5EF4-FFF2-40B4-BE49-F238E27FC236}">
                <a16:creationId xmlns:a16="http://schemas.microsoft.com/office/drawing/2014/main" id="{AC76FCF9-1960-314B-8CDD-A90BB8BCDB6C}"/>
              </a:ext>
            </a:extLst>
          </p:cNvPr>
          <p:cNvSpPr/>
          <p:nvPr/>
        </p:nvSpPr>
        <p:spPr>
          <a:xfrm>
            <a:off x="723900" y="723664"/>
            <a:ext cx="2705100" cy="297845"/>
          </a:xfrm>
          <a:prstGeom prst="roundRect">
            <a:avLst/>
          </a:prstGeom>
          <a:solidFill>
            <a:srgbClr val="6DA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TextBox 36">
            <a:extLst>
              <a:ext uri="{FF2B5EF4-FFF2-40B4-BE49-F238E27FC236}">
                <a16:creationId xmlns:a16="http://schemas.microsoft.com/office/drawing/2014/main" id="{1A6EBF51-8D44-874E-9423-36B5BF04BEAA}"/>
              </a:ext>
            </a:extLst>
          </p:cNvPr>
          <p:cNvSpPr txBox="1"/>
          <p:nvPr/>
        </p:nvSpPr>
        <p:spPr>
          <a:xfrm>
            <a:off x="788385" y="687920"/>
            <a:ext cx="1464351" cy="369332"/>
          </a:xfrm>
          <a:prstGeom prst="rect">
            <a:avLst/>
          </a:prstGeom>
          <a:noFill/>
        </p:spPr>
        <p:txBody>
          <a:bodyPr wrap="square" rtlCol="0">
            <a:spAutoFit/>
          </a:bodyPr>
          <a:lstStyle/>
          <a:p>
            <a:r>
              <a:rPr lang="en-US" b="1">
                <a:solidFill>
                  <a:schemeClr val="bg1"/>
                </a:solidFill>
                <a:effectLst>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t>Design</a:t>
            </a:r>
          </a:p>
        </p:txBody>
      </p:sp>
    </p:spTree>
    <p:extLst>
      <p:ext uri="{BB962C8B-B14F-4D97-AF65-F5344CB8AC3E}">
        <p14:creationId xmlns:p14="http://schemas.microsoft.com/office/powerpoint/2010/main" val="12361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937441-77F9-7C49-8399-FBD6A5627A2F}"/>
              </a:ext>
            </a:extLst>
          </p:cNvPr>
          <p:cNvPicPr>
            <a:picLocks noChangeAspect="1"/>
          </p:cNvPicPr>
          <p:nvPr/>
        </p:nvPicPr>
        <p:blipFill>
          <a:blip r:embed="rId3"/>
          <a:stretch>
            <a:fillRect/>
          </a:stretch>
        </p:blipFill>
        <p:spPr>
          <a:xfrm>
            <a:off x="4534075" y="984455"/>
            <a:ext cx="6263874" cy="4801612"/>
          </a:xfrm>
          <a:prstGeom prst="rect">
            <a:avLst/>
          </a:prstGeom>
        </p:spPr>
      </p:pic>
      <p:sp>
        <p:nvSpPr>
          <p:cNvPr id="43" name="Rounded Rectangle 42">
            <a:extLst>
              <a:ext uri="{FF2B5EF4-FFF2-40B4-BE49-F238E27FC236}">
                <a16:creationId xmlns:a16="http://schemas.microsoft.com/office/drawing/2014/main" id="{4CB11EFC-F6AF-5541-B57A-DAE2E42EDF1F}"/>
              </a:ext>
            </a:extLst>
          </p:cNvPr>
          <p:cNvSpPr/>
          <p:nvPr/>
        </p:nvSpPr>
        <p:spPr>
          <a:xfrm>
            <a:off x="720726" y="1682478"/>
            <a:ext cx="2705099" cy="546422"/>
          </a:xfrm>
          <a:prstGeom prst="roundRect">
            <a:avLst/>
          </a:prstGeom>
          <a:solidFill>
            <a:srgbClr val="61A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0450109-C801-4242-9E3F-1275AF127729}"/>
              </a:ext>
            </a:extLst>
          </p:cNvPr>
          <p:cNvSpPr txBox="1"/>
          <p:nvPr/>
        </p:nvSpPr>
        <p:spPr>
          <a:xfrm>
            <a:off x="783335" y="1687038"/>
            <a:ext cx="2143579" cy="523220"/>
          </a:xfrm>
          <a:prstGeom prst="rect">
            <a:avLst/>
          </a:prstGeom>
          <a:noFill/>
        </p:spPr>
        <p:txBody>
          <a:bodyPr wrap="square" rtlCol="0">
            <a:spAutoFit/>
          </a:bodyPr>
          <a:lstStyle/>
          <a:p>
            <a:r>
              <a:rPr lang="en-US" sz="2800" b="1">
                <a:solidFill>
                  <a:schemeClr val="bg1"/>
                </a:solidFill>
                <a:effectLst>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t>Integrate</a:t>
            </a:r>
          </a:p>
        </p:txBody>
      </p:sp>
      <p:sp>
        <p:nvSpPr>
          <p:cNvPr id="26" name="Round Single Corner Rectangle 25">
            <a:extLst>
              <a:ext uri="{FF2B5EF4-FFF2-40B4-BE49-F238E27FC236}">
                <a16:creationId xmlns:a16="http://schemas.microsoft.com/office/drawing/2014/main" id="{16C5AB7E-CD26-7940-91BA-FEBF2308EA44}"/>
              </a:ext>
            </a:extLst>
          </p:cNvPr>
          <p:cNvSpPr/>
          <p:nvPr/>
        </p:nvSpPr>
        <p:spPr>
          <a:xfrm>
            <a:off x="723900" y="2257161"/>
            <a:ext cx="2705100" cy="3737267"/>
          </a:xfrm>
          <a:prstGeom prst="round1Rect">
            <a:avLst/>
          </a:prstGeom>
          <a:solidFill>
            <a:schemeClr val="bg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9350D8-3B39-F348-B82D-496756C15F0F}"/>
              </a:ext>
            </a:extLst>
          </p:cNvPr>
          <p:cNvSpPr txBox="1"/>
          <p:nvPr/>
        </p:nvSpPr>
        <p:spPr>
          <a:xfrm>
            <a:off x="723900" y="2426770"/>
            <a:ext cx="2705100" cy="2769989"/>
          </a:xfrm>
          <a:prstGeom prst="rect">
            <a:avLst/>
          </a:prstGeom>
          <a:noFill/>
        </p:spPr>
        <p:txBody>
          <a:bodyPr wrap="square" rtlCol="0">
            <a:spAutoFit/>
          </a:bodyPr>
          <a:lstStyle/>
          <a:p>
            <a:pPr marL="285750" lvl="1" indent="-285750">
              <a:buFont typeface="Arial" panose="020B0604020202020204" pitchFamily="34" charset="0"/>
              <a:buChar char="•"/>
            </a:pPr>
            <a:r>
              <a:rPr lang="en-US" sz="1600" dirty="0"/>
              <a:t>understand how spaces and services can improve citizen quality of life</a:t>
            </a:r>
          </a:p>
          <a:p>
            <a:pPr marL="285750" lvl="1" indent="-285750">
              <a:buFont typeface="Arial" panose="020B0604020202020204" pitchFamily="34" charset="0"/>
              <a:buChar char="•"/>
            </a:pPr>
            <a:endParaRPr lang="en-US" sz="1600" dirty="0"/>
          </a:p>
          <a:p>
            <a:pPr marL="285750" lvl="1" indent="-285750">
              <a:buFont typeface="Arial" panose="020B0604020202020204" pitchFamily="34" charset="0"/>
              <a:buChar char="•"/>
            </a:pPr>
            <a:r>
              <a:rPr lang="en-US" sz="1600" dirty="0"/>
              <a:t>feed that information into the design and build of our economic and social infrastructure and the operation and integration of services they deliver</a:t>
            </a:r>
          </a:p>
          <a:p>
            <a:pPr marL="285750" indent="-285750">
              <a:buFont typeface="Arial" panose="020B0604020202020204" pitchFamily="34" charset="0"/>
              <a:buChar char="•"/>
            </a:pPr>
            <a:endParaRPr lang="en-US" sz="1400" dirty="0"/>
          </a:p>
        </p:txBody>
      </p:sp>
      <p:grpSp>
        <p:nvGrpSpPr>
          <p:cNvPr id="4" name="Group 3">
            <a:extLst>
              <a:ext uri="{FF2B5EF4-FFF2-40B4-BE49-F238E27FC236}">
                <a16:creationId xmlns:a16="http://schemas.microsoft.com/office/drawing/2014/main" id="{8E3A20A0-17FB-E14B-9B00-BA41652296A0}"/>
              </a:ext>
            </a:extLst>
          </p:cNvPr>
          <p:cNvGrpSpPr/>
          <p:nvPr/>
        </p:nvGrpSpPr>
        <p:grpSpPr>
          <a:xfrm>
            <a:off x="2928730" y="1940890"/>
            <a:ext cx="5196085" cy="4001214"/>
            <a:chOff x="2928730" y="1940890"/>
            <a:chExt cx="5196085" cy="4001214"/>
          </a:xfrm>
        </p:grpSpPr>
        <p:sp>
          <p:nvSpPr>
            <p:cNvPr id="30" name="Oval 29">
              <a:extLst>
                <a:ext uri="{FF2B5EF4-FFF2-40B4-BE49-F238E27FC236}">
                  <a16:creationId xmlns:a16="http://schemas.microsoft.com/office/drawing/2014/main" id="{ACDEE910-AC45-B748-9BE7-7EC6C1264A66}"/>
                </a:ext>
              </a:extLst>
            </p:cNvPr>
            <p:cNvSpPr/>
            <p:nvPr/>
          </p:nvSpPr>
          <p:spPr>
            <a:xfrm>
              <a:off x="7980743" y="5798032"/>
              <a:ext cx="144072" cy="144072"/>
            </a:xfrm>
            <a:prstGeom prst="ellipse">
              <a:avLst/>
            </a:prstGeom>
            <a:solidFill>
              <a:srgbClr val="61A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A49C08D-46DA-A041-84FD-646EC1455D88}"/>
                </a:ext>
              </a:extLst>
            </p:cNvPr>
            <p:cNvCxnSpPr/>
            <p:nvPr/>
          </p:nvCxnSpPr>
          <p:spPr>
            <a:xfrm flipH="1">
              <a:off x="4227443" y="5862568"/>
              <a:ext cx="3821821" cy="645"/>
            </a:xfrm>
            <a:prstGeom prst="line">
              <a:avLst/>
            </a:prstGeom>
            <a:ln>
              <a:solidFill>
                <a:srgbClr val="61A94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737A995-212F-8C42-9C98-BF1145895A24}"/>
                </a:ext>
              </a:extLst>
            </p:cNvPr>
            <p:cNvCxnSpPr>
              <a:cxnSpLocks/>
            </p:cNvCxnSpPr>
            <p:nvPr/>
          </p:nvCxnSpPr>
          <p:spPr>
            <a:xfrm flipV="1">
              <a:off x="4240696" y="1940890"/>
              <a:ext cx="0" cy="3922323"/>
            </a:xfrm>
            <a:prstGeom prst="line">
              <a:avLst/>
            </a:prstGeom>
            <a:ln>
              <a:solidFill>
                <a:srgbClr val="61A94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EC517C-DFD4-A644-9C47-DE3B73EDD536}"/>
                </a:ext>
              </a:extLst>
            </p:cNvPr>
            <p:cNvCxnSpPr>
              <a:cxnSpLocks/>
            </p:cNvCxnSpPr>
            <p:nvPr/>
          </p:nvCxnSpPr>
          <p:spPr>
            <a:xfrm flipH="1">
              <a:off x="2928730" y="1940890"/>
              <a:ext cx="1311966" cy="0"/>
            </a:xfrm>
            <a:prstGeom prst="line">
              <a:avLst/>
            </a:prstGeom>
            <a:ln>
              <a:solidFill>
                <a:srgbClr val="61A94B"/>
              </a:solidFill>
            </a:ln>
          </p:spPr>
          <p:style>
            <a:lnRef idx="1">
              <a:schemeClr val="accent1"/>
            </a:lnRef>
            <a:fillRef idx="0">
              <a:schemeClr val="accent1"/>
            </a:fillRef>
            <a:effectRef idx="0">
              <a:schemeClr val="accent1"/>
            </a:effectRef>
            <a:fontRef idx="minor">
              <a:schemeClr val="tx1"/>
            </a:fontRef>
          </p:style>
        </p:cxnSp>
      </p:grpSp>
      <p:sp>
        <p:nvSpPr>
          <p:cNvPr id="33" name="Rounded Rectangle 32">
            <a:extLst>
              <a:ext uri="{FF2B5EF4-FFF2-40B4-BE49-F238E27FC236}">
                <a16:creationId xmlns:a16="http://schemas.microsoft.com/office/drawing/2014/main" id="{83579662-47E4-244E-AFC1-60B48CF1BE8A}"/>
              </a:ext>
            </a:extLst>
          </p:cNvPr>
          <p:cNvSpPr/>
          <p:nvPr/>
        </p:nvSpPr>
        <p:spPr>
          <a:xfrm>
            <a:off x="723900" y="1043426"/>
            <a:ext cx="2705100" cy="297845"/>
          </a:xfrm>
          <a:prstGeom prst="roundRect">
            <a:avLst/>
          </a:prstGeom>
          <a:solidFill>
            <a:srgbClr val="DB2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TextBox 33">
            <a:extLst>
              <a:ext uri="{FF2B5EF4-FFF2-40B4-BE49-F238E27FC236}">
                <a16:creationId xmlns:a16="http://schemas.microsoft.com/office/drawing/2014/main" id="{C7145136-1787-8B4F-8EB5-09CFCC93B62E}"/>
              </a:ext>
            </a:extLst>
          </p:cNvPr>
          <p:cNvSpPr txBox="1"/>
          <p:nvPr/>
        </p:nvSpPr>
        <p:spPr>
          <a:xfrm>
            <a:off x="788385" y="1008955"/>
            <a:ext cx="1464351" cy="369332"/>
          </a:xfrm>
          <a:prstGeom prst="rect">
            <a:avLst/>
          </a:prstGeom>
          <a:noFill/>
        </p:spPr>
        <p:txBody>
          <a:bodyPr wrap="square" rtlCol="0">
            <a:spAutoFit/>
          </a:bodyPr>
          <a:lstStyle/>
          <a:p>
            <a:r>
              <a:rPr lang="en-US" b="1">
                <a:solidFill>
                  <a:schemeClr val="bg1"/>
                </a:solidFill>
                <a:effectLst>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t>Build</a:t>
            </a:r>
          </a:p>
        </p:txBody>
      </p:sp>
      <p:sp>
        <p:nvSpPr>
          <p:cNvPr id="35" name="Rounded Rectangle 34">
            <a:extLst>
              <a:ext uri="{FF2B5EF4-FFF2-40B4-BE49-F238E27FC236}">
                <a16:creationId xmlns:a16="http://schemas.microsoft.com/office/drawing/2014/main" id="{1E9E5431-F2A7-D541-947B-88933126AD11}"/>
              </a:ext>
            </a:extLst>
          </p:cNvPr>
          <p:cNvSpPr/>
          <p:nvPr/>
        </p:nvSpPr>
        <p:spPr>
          <a:xfrm>
            <a:off x="723900" y="1362952"/>
            <a:ext cx="2705100" cy="297845"/>
          </a:xfrm>
          <a:prstGeom prst="roundRect">
            <a:avLst/>
          </a:prstGeom>
          <a:solidFill>
            <a:srgbClr val="00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TextBox 35">
            <a:extLst>
              <a:ext uri="{FF2B5EF4-FFF2-40B4-BE49-F238E27FC236}">
                <a16:creationId xmlns:a16="http://schemas.microsoft.com/office/drawing/2014/main" id="{FBCA3F81-811A-9448-B9A4-A2A699D65B04}"/>
              </a:ext>
            </a:extLst>
          </p:cNvPr>
          <p:cNvSpPr txBox="1"/>
          <p:nvPr/>
        </p:nvSpPr>
        <p:spPr>
          <a:xfrm>
            <a:off x="788386" y="1325847"/>
            <a:ext cx="1672728" cy="369332"/>
          </a:xfrm>
          <a:prstGeom prst="rect">
            <a:avLst/>
          </a:prstGeom>
          <a:noFill/>
        </p:spPr>
        <p:txBody>
          <a:bodyPr wrap="square" rtlCol="0">
            <a:spAutoFit/>
          </a:bodyPr>
          <a:lstStyle/>
          <a:p>
            <a:r>
              <a:rPr lang="en-US" b="1">
                <a:solidFill>
                  <a:schemeClr val="bg1"/>
                </a:solidFill>
                <a:effectLst>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t>Operate</a:t>
            </a:r>
          </a:p>
        </p:txBody>
      </p:sp>
      <p:sp>
        <p:nvSpPr>
          <p:cNvPr id="37" name="Rounded Rectangle 36">
            <a:extLst>
              <a:ext uri="{FF2B5EF4-FFF2-40B4-BE49-F238E27FC236}">
                <a16:creationId xmlns:a16="http://schemas.microsoft.com/office/drawing/2014/main" id="{DB78F9A0-73F0-6E40-A1BD-752FC6C21EF4}"/>
              </a:ext>
            </a:extLst>
          </p:cNvPr>
          <p:cNvSpPr/>
          <p:nvPr/>
        </p:nvSpPr>
        <p:spPr>
          <a:xfrm>
            <a:off x="723900" y="723900"/>
            <a:ext cx="2705100" cy="297845"/>
          </a:xfrm>
          <a:prstGeom prst="roundRect">
            <a:avLst/>
          </a:prstGeom>
          <a:solidFill>
            <a:srgbClr val="6DA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TextBox 37">
            <a:extLst>
              <a:ext uri="{FF2B5EF4-FFF2-40B4-BE49-F238E27FC236}">
                <a16:creationId xmlns:a16="http://schemas.microsoft.com/office/drawing/2014/main" id="{F1C78E01-2F34-D740-B980-644C5A716D1C}"/>
              </a:ext>
            </a:extLst>
          </p:cNvPr>
          <p:cNvSpPr txBox="1"/>
          <p:nvPr/>
        </p:nvSpPr>
        <p:spPr>
          <a:xfrm>
            <a:off x="788385" y="688156"/>
            <a:ext cx="1464351" cy="369332"/>
          </a:xfrm>
          <a:prstGeom prst="rect">
            <a:avLst/>
          </a:prstGeom>
          <a:noFill/>
        </p:spPr>
        <p:txBody>
          <a:bodyPr wrap="square" rtlCol="0">
            <a:spAutoFit/>
          </a:bodyPr>
          <a:lstStyle/>
          <a:p>
            <a:r>
              <a:rPr lang="en-US" b="1">
                <a:solidFill>
                  <a:schemeClr val="bg1"/>
                </a:solidFill>
                <a:effectLst>
                  <a:outerShdw blurRad="50800" dist="50800" dir="5400000" sx="1000" sy="1000" algn="ctr" rotWithShape="0">
                    <a:srgbClr val="000000">
                      <a:alpha val="43137"/>
                    </a:srgbClr>
                  </a:outerShdw>
                </a:effectLst>
                <a:latin typeface="Calibri" panose="020F0502020204030204" pitchFamily="34" charset="0"/>
                <a:cs typeface="Calibri" panose="020F0502020204030204" pitchFamily="34" charset="0"/>
              </a:rPr>
              <a:t>Design</a:t>
            </a:r>
          </a:p>
        </p:txBody>
      </p:sp>
    </p:spTree>
    <p:extLst>
      <p:ext uri="{BB962C8B-B14F-4D97-AF65-F5344CB8AC3E}">
        <p14:creationId xmlns:p14="http://schemas.microsoft.com/office/powerpoint/2010/main" val="47308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937441-77F9-7C49-8399-FBD6A5627A2F}"/>
              </a:ext>
            </a:extLst>
          </p:cNvPr>
          <p:cNvPicPr>
            <a:picLocks noChangeAspect="1"/>
          </p:cNvPicPr>
          <p:nvPr/>
        </p:nvPicPr>
        <p:blipFill>
          <a:blip r:embed="rId3"/>
          <a:stretch>
            <a:fillRect/>
          </a:stretch>
        </p:blipFill>
        <p:spPr>
          <a:xfrm>
            <a:off x="4529288" y="982321"/>
            <a:ext cx="6263874" cy="4801612"/>
          </a:xfrm>
          <a:prstGeom prst="rect">
            <a:avLst/>
          </a:prstGeom>
        </p:spPr>
      </p:pic>
      <p:sp>
        <p:nvSpPr>
          <p:cNvPr id="53" name="Rounded Rectangle 52">
            <a:extLst>
              <a:ext uri="{FF2B5EF4-FFF2-40B4-BE49-F238E27FC236}">
                <a16:creationId xmlns:a16="http://schemas.microsoft.com/office/drawing/2014/main" id="{9EB4A0C7-3B33-CE42-B5C0-6668E78932A3}"/>
              </a:ext>
            </a:extLst>
          </p:cNvPr>
          <p:cNvSpPr/>
          <p:nvPr/>
        </p:nvSpPr>
        <p:spPr>
          <a:xfrm>
            <a:off x="723900" y="1043426"/>
            <a:ext cx="2705100" cy="297845"/>
          </a:xfrm>
          <a:prstGeom prst="roundRect">
            <a:avLst/>
          </a:prstGeom>
          <a:solidFill>
            <a:srgbClr val="DB2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0E37C5F8-ED32-714C-991B-AD3B29D7E62B}"/>
              </a:ext>
            </a:extLst>
          </p:cNvPr>
          <p:cNvSpPr txBox="1"/>
          <p:nvPr/>
        </p:nvSpPr>
        <p:spPr>
          <a:xfrm>
            <a:off x="788385" y="1008955"/>
            <a:ext cx="14643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outerShdw blurRad="50800" dist="50800" dir="5400000" sx="1000" sy="1000" algn="ctr" rotWithShape="0">
                    <a:srgbClr val="000000">
                      <a:alpha val="43137"/>
                    </a:srgbClr>
                  </a:outerShdw>
                </a:effectLst>
                <a:uLnTx/>
                <a:uFillTx/>
                <a:latin typeface="Calibri" panose="020F0502020204030204" pitchFamily="34" charset="0"/>
                <a:ea typeface="+mn-ea"/>
                <a:cs typeface="Calibri" panose="020F0502020204030204" pitchFamily="34" charset="0"/>
              </a:rPr>
              <a:t>Build</a:t>
            </a:r>
          </a:p>
        </p:txBody>
      </p:sp>
      <p:sp>
        <p:nvSpPr>
          <p:cNvPr id="57" name="Rounded Rectangle 56">
            <a:extLst>
              <a:ext uri="{FF2B5EF4-FFF2-40B4-BE49-F238E27FC236}">
                <a16:creationId xmlns:a16="http://schemas.microsoft.com/office/drawing/2014/main" id="{8FC7C784-9388-AB4E-8E36-AC93A845566C}"/>
              </a:ext>
            </a:extLst>
          </p:cNvPr>
          <p:cNvSpPr/>
          <p:nvPr/>
        </p:nvSpPr>
        <p:spPr>
          <a:xfrm>
            <a:off x="723900" y="1362952"/>
            <a:ext cx="2705100" cy="297845"/>
          </a:xfrm>
          <a:prstGeom prst="roundRect">
            <a:avLst/>
          </a:prstGeom>
          <a:solidFill>
            <a:srgbClr val="00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8098E8F7-691A-8443-9F8C-E70B87511DF6}"/>
              </a:ext>
            </a:extLst>
          </p:cNvPr>
          <p:cNvSpPr txBox="1"/>
          <p:nvPr/>
        </p:nvSpPr>
        <p:spPr>
          <a:xfrm>
            <a:off x="788386" y="1325847"/>
            <a:ext cx="16727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outerShdw blurRad="50800" dist="50800" dir="5400000" sx="1000" sy="1000" algn="ctr" rotWithShape="0">
                    <a:srgbClr val="000000">
                      <a:alpha val="43137"/>
                    </a:srgbClr>
                  </a:outerShdw>
                </a:effectLst>
                <a:uLnTx/>
                <a:uFillTx/>
                <a:latin typeface="Calibri" panose="020F0502020204030204" pitchFamily="34" charset="0"/>
                <a:ea typeface="+mn-ea"/>
                <a:cs typeface="Calibri" panose="020F0502020204030204" pitchFamily="34" charset="0"/>
              </a:rPr>
              <a:t>Operate</a:t>
            </a:r>
          </a:p>
        </p:txBody>
      </p:sp>
      <p:sp>
        <p:nvSpPr>
          <p:cNvPr id="23" name="Rounded Rectangle 22">
            <a:extLst>
              <a:ext uri="{FF2B5EF4-FFF2-40B4-BE49-F238E27FC236}">
                <a16:creationId xmlns:a16="http://schemas.microsoft.com/office/drawing/2014/main" id="{963EAEBC-F034-F646-9939-60EB553F3BB7}"/>
              </a:ext>
            </a:extLst>
          </p:cNvPr>
          <p:cNvSpPr/>
          <p:nvPr/>
        </p:nvSpPr>
        <p:spPr>
          <a:xfrm>
            <a:off x="723900" y="723900"/>
            <a:ext cx="2705100" cy="297845"/>
          </a:xfrm>
          <a:prstGeom prst="roundRect">
            <a:avLst/>
          </a:prstGeom>
          <a:solidFill>
            <a:srgbClr val="6DA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791B27-36BE-304C-9550-21978FDFEF4E}"/>
              </a:ext>
            </a:extLst>
          </p:cNvPr>
          <p:cNvSpPr txBox="1"/>
          <p:nvPr/>
        </p:nvSpPr>
        <p:spPr>
          <a:xfrm>
            <a:off x="788385" y="688156"/>
            <a:ext cx="14643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outerShdw blurRad="50800" dist="50800" dir="5400000" sx="1000" sy="1000" algn="ctr" rotWithShape="0">
                    <a:srgbClr val="000000">
                      <a:alpha val="43137"/>
                    </a:srgbClr>
                  </a:outerShdw>
                </a:effectLst>
                <a:uLnTx/>
                <a:uFillTx/>
                <a:latin typeface="Calibri" panose="020F0502020204030204" pitchFamily="34" charset="0"/>
                <a:ea typeface="+mn-ea"/>
                <a:cs typeface="Calibri" panose="020F0502020204030204" pitchFamily="34" charset="0"/>
              </a:rPr>
              <a:t>Design</a:t>
            </a:r>
          </a:p>
        </p:txBody>
      </p:sp>
      <p:sp>
        <p:nvSpPr>
          <p:cNvPr id="4" name="Round Single Corner Rectangle 3">
            <a:extLst>
              <a:ext uri="{FF2B5EF4-FFF2-40B4-BE49-F238E27FC236}">
                <a16:creationId xmlns:a16="http://schemas.microsoft.com/office/drawing/2014/main" id="{3C7A5EE6-F649-A048-A67F-F1E573CDBE26}"/>
              </a:ext>
            </a:extLst>
          </p:cNvPr>
          <p:cNvSpPr/>
          <p:nvPr/>
        </p:nvSpPr>
        <p:spPr>
          <a:xfrm>
            <a:off x="723900" y="1999731"/>
            <a:ext cx="2705100" cy="4127937"/>
          </a:xfrm>
          <a:prstGeom prst="round1Rect">
            <a:avLst/>
          </a:prstGeom>
          <a:solidFill>
            <a:schemeClr val="bg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B9041ECB-F52A-354F-94E7-988D35950C2F}"/>
              </a:ext>
            </a:extLst>
          </p:cNvPr>
          <p:cNvSpPr/>
          <p:nvPr/>
        </p:nvSpPr>
        <p:spPr>
          <a:xfrm>
            <a:off x="723900" y="1682479"/>
            <a:ext cx="2705100" cy="297845"/>
          </a:xfrm>
          <a:prstGeom prst="roundRect">
            <a:avLst/>
          </a:prstGeom>
          <a:solidFill>
            <a:srgbClr val="61A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878314D-2F33-364F-9909-7040B37E246F}"/>
              </a:ext>
            </a:extLst>
          </p:cNvPr>
          <p:cNvSpPr txBox="1"/>
          <p:nvPr/>
        </p:nvSpPr>
        <p:spPr>
          <a:xfrm>
            <a:off x="788386" y="1646735"/>
            <a:ext cx="16727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outerShdw blurRad="50800" dist="50800" dir="5400000" sx="1000" sy="1000" algn="ctr" rotWithShape="0">
                    <a:srgbClr val="000000">
                      <a:alpha val="43137"/>
                    </a:srgbClr>
                  </a:outerShdw>
                </a:effectLst>
                <a:uLnTx/>
                <a:uFillTx/>
                <a:latin typeface="Calibri" panose="020F0502020204030204" pitchFamily="34" charset="0"/>
                <a:ea typeface="+mn-ea"/>
                <a:cs typeface="Calibri" panose="020F0502020204030204" pitchFamily="34" charset="0"/>
              </a:rPr>
              <a:t>Integrate</a:t>
            </a:r>
          </a:p>
        </p:txBody>
      </p:sp>
      <p:sp>
        <p:nvSpPr>
          <p:cNvPr id="2" name="TextBox 1">
            <a:extLst>
              <a:ext uri="{FF2B5EF4-FFF2-40B4-BE49-F238E27FC236}">
                <a16:creationId xmlns:a16="http://schemas.microsoft.com/office/drawing/2014/main" id="{2418AD13-CC26-6845-A6D1-D3FC7D36E020}"/>
              </a:ext>
            </a:extLst>
          </p:cNvPr>
          <p:cNvSpPr txBox="1"/>
          <p:nvPr/>
        </p:nvSpPr>
        <p:spPr>
          <a:xfrm>
            <a:off x="723900" y="2159479"/>
            <a:ext cx="2491816" cy="452431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Calibri"/>
                <a:cs typeface="Calibri"/>
              </a:rPr>
              <a:t>A digital built Britain: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285750" indent="-285750">
              <a:buFont typeface="Arial" charset="0"/>
              <a:buChar char="•"/>
              <a:defRPr/>
            </a:pPr>
            <a:r>
              <a:rPr kumimoji="0" lang="en-US" sz="1400" b="0" i="0" u="none" strike="noStrike" kern="1200" cap="none" spc="0" normalizeH="0" baseline="0" noProof="0">
                <a:ln>
                  <a:noFill/>
                </a:ln>
                <a:effectLst/>
                <a:uLnTx/>
                <a:uFillTx/>
                <a:latin typeface="Calibri"/>
                <a:cs typeface="Calibri"/>
              </a:rPr>
              <a:t>understanding what information is needed right from the start</a:t>
            </a:r>
            <a:r>
              <a:rPr lang="en-US" sz="1400">
                <a:latin typeface="Calibri"/>
                <a:cs typeface="Calibri"/>
              </a:rPr>
              <a:t> </a:t>
            </a:r>
          </a:p>
          <a:p>
            <a:pPr marL="285750" indent="-285750">
              <a:buFont typeface="Arial" charset="0"/>
              <a:buChar char="•"/>
              <a:defRPr/>
            </a:pPr>
            <a:endParaRPr lang="en-US" sz="600">
              <a:solidFill>
                <a:prstClr val="black"/>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400" b="0" i="0" u="none" strike="noStrike" kern="1200" cap="none" spc="0" normalizeH="0" baseline="0" noProof="0">
                <a:ln>
                  <a:noFill/>
                </a:ln>
                <a:effectLst/>
                <a:uLnTx/>
                <a:uFillTx/>
                <a:latin typeface="Calibri"/>
                <a:cs typeface="Calibri"/>
              </a:rPr>
              <a:t>ensuring feedback loops are in place throughout an asset’s lifecycle</a:t>
            </a:r>
            <a:r>
              <a:rPr lang="en-US" sz="1400">
                <a:latin typeface="Calibri"/>
                <a:cs typeface="Calibri"/>
              </a:rPr>
              <a:t> </a:t>
            </a:r>
            <a:endParaRPr lang="en-US" sz="14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400" b="0" i="0" u="none" strike="noStrike" kern="1200" cap="none" spc="0" normalizeH="0" baseline="0" noProof="0">
                <a:ln>
                  <a:noFill/>
                </a:ln>
                <a:effectLst/>
                <a:uLnTx/>
                <a:uFillTx/>
                <a:latin typeface="Calibri"/>
                <a:cs typeface="Calibri"/>
              </a:rPr>
              <a:t>information enabling better whole life value and </a:t>
            </a:r>
            <a:r>
              <a:rPr kumimoji="0" lang="en-US" sz="1400" b="0" i="0" u="none" strike="noStrike" kern="1200" cap="none" spc="0" normalizeH="0" baseline="0" noProof="0" err="1">
                <a:ln>
                  <a:noFill/>
                </a:ln>
                <a:effectLst/>
                <a:uLnTx/>
                <a:uFillTx/>
                <a:latin typeface="Calibri"/>
                <a:cs typeface="Calibri"/>
              </a:rPr>
              <a:t>optimising</a:t>
            </a:r>
            <a:r>
              <a:rPr kumimoji="0" lang="en-US" sz="1400" b="0" i="0" u="none" strike="noStrike" kern="1200" cap="none" spc="0" normalizeH="0" baseline="0" noProof="0">
                <a:ln>
                  <a:noFill/>
                </a:ln>
                <a:effectLst/>
                <a:uLnTx/>
                <a:uFillTx/>
                <a:latin typeface="Calibri"/>
                <a:cs typeface="Calibri"/>
              </a:rPr>
              <a:t> services to improve socio-economic outcomes for citizens</a:t>
            </a:r>
            <a:endParaRPr lang="en-US" sz="1400" b="0" i="0" u="none" strike="noStrike" kern="1200" cap="none" spc="0" normalizeH="0" baseline="0" noProof="0">
              <a:ln>
                <a:noFill/>
              </a:ln>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effectLst/>
                <a:uLnTx/>
                <a:uFillTx/>
                <a:latin typeface="Calibri" panose="020F0502020204030204"/>
                <a:ea typeface="+mn-ea"/>
                <a:cs typeface="+mn-cs"/>
              </a:rPr>
              <a:t>exploit new and emerging skills and technology to increase productivity.</a:t>
            </a:r>
            <a:endParaRPr lang="en-GB" sz="1400" b="0" i="0" u="none" strike="noStrike" kern="1200" cap="none" spc="0" normalizeH="0" baseline="0" noProof="0">
              <a:ln>
                <a:noFill/>
              </a:ln>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2">
            <a:extLst>
              <a:ext uri="{FF2B5EF4-FFF2-40B4-BE49-F238E27FC236}">
                <a16:creationId xmlns:a16="http://schemas.microsoft.com/office/drawing/2014/main" id="{A650C960-4987-4A35-BCDA-8CF3075D8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910" y="6186790"/>
            <a:ext cx="1326799" cy="5255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A drawing of a person&#10;&#10;Description generated with high confidence">
            <a:extLst>
              <a:ext uri="{FF2B5EF4-FFF2-40B4-BE49-F238E27FC236}">
                <a16:creationId xmlns:a16="http://schemas.microsoft.com/office/drawing/2014/main" id="{B527B134-035E-4F76-ABA4-839F48515BC5}"/>
              </a:ext>
            </a:extLst>
          </p:cNvPr>
          <p:cNvPicPr>
            <a:picLocks noChangeAspect="1"/>
          </p:cNvPicPr>
          <p:nvPr/>
        </p:nvPicPr>
        <p:blipFill>
          <a:blip r:embed="rId5"/>
          <a:stretch>
            <a:fillRect/>
          </a:stretch>
        </p:blipFill>
        <p:spPr>
          <a:xfrm>
            <a:off x="4587815" y="6187668"/>
            <a:ext cx="2743200" cy="521154"/>
          </a:xfrm>
          <a:prstGeom prst="rect">
            <a:avLst/>
          </a:prstGeom>
        </p:spPr>
      </p:pic>
    </p:spTree>
    <p:extLst>
      <p:ext uri="{BB962C8B-B14F-4D97-AF65-F5344CB8AC3E}">
        <p14:creationId xmlns:p14="http://schemas.microsoft.com/office/powerpoint/2010/main" val="750842012"/>
      </p:ext>
    </p:extLst>
  </p:cSld>
  <p:clrMapOvr>
    <a:masterClrMapping/>
  </p:clrMapOvr>
</p:sld>
</file>

<file path=ppt/theme/theme1.xml><?xml version="1.0" encoding="utf-8"?>
<a:theme xmlns:a="http://schemas.openxmlformats.org/drawingml/2006/main" name="MM_NewBran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M_PPT_16x9_NEW_vs7" id="{3F23E896-C2BE-42D5-A134-0136AFEA559D}" vid="{1E72D5B5-F73F-4511-A5FB-3202020F8AF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02f5d8-eb31-4047-8075-bf0e2351b4f3">
      <UserInfo>
        <DisplayName/>
        <AccountId xsi:nil="true"/>
        <AccountType/>
      </UserInfo>
    </SharedWithUsers>
    <MediaLengthInSeconds xmlns="144bf080-214f-403b-a9fc-8e96467922da" xsi:nil="true"/>
    <lcf76f155ced4ddcb4097134ff3c332f xmlns="144bf080-214f-403b-a9fc-8e96467922da">
      <Terms xmlns="http://schemas.microsoft.com/office/infopath/2007/PartnerControls"/>
    </lcf76f155ced4ddcb4097134ff3c332f>
    <TaxCatchAll xmlns="4802f5d8-eb31-4047-8075-bf0e2351b4f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2B6C4C8B62A24E8FF6C1BEB6F9A092" ma:contentTypeVersion="" ma:contentTypeDescription="Create a new document." ma:contentTypeScope="" ma:versionID="dc1890082621a5153809030bc6b92479">
  <xsd:schema xmlns:xsd="http://www.w3.org/2001/XMLSchema" xmlns:xs="http://www.w3.org/2001/XMLSchema" xmlns:p="http://schemas.microsoft.com/office/2006/metadata/properties" xmlns:ns2="144bf080-214f-403b-a9fc-8e96467922da" xmlns:ns3="4802f5d8-eb31-4047-8075-bf0e2351b4f3" targetNamespace="http://schemas.microsoft.com/office/2006/metadata/properties" ma:root="true" ma:fieldsID="46d612c2249a9b9a3d588b45dfa4237c" ns2:_="" ns3:_="">
    <xsd:import namespace="144bf080-214f-403b-a9fc-8e96467922da"/>
    <xsd:import namespace="4802f5d8-eb31-4047-8075-bf0e2351b4f3"/>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bf080-214f-403b-a9fc-8e96467922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27f011-1a9c-4bbb-bffd-f61e666ec8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02f5d8-eb31-4047-8075-bf0e2351b4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3AC9188-47C3-4291-B5BD-CBF5A6E6AC45}" ma:internalName="TaxCatchAll" ma:showField="CatchAllData" ma:web="{35e35c9c-636f-4744-a336-fb593c87f8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831088-EA37-4CCF-8151-50F5F2E019D2}">
  <ds:schemaRefs>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484a13f9-7f7c-42a5-a523-f623b6004bb9"/>
    <ds:schemaRef ds:uri="http://purl.org/dc/elements/1.1/"/>
    <ds:schemaRef ds:uri="http://schemas.microsoft.com/office/infopath/2007/PartnerControls"/>
    <ds:schemaRef ds:uri="4802f5d8-eb31-4047-8075-bf0e2351b4f3"/>
    <ds:schemaRef ds:uri="http://schemas.microsoft.com/office/2006/metadata/properties"/>
  </ds:schemaRefs>
</ds:datastoreItem>
</file>

<file path=customXml/itemProps2.xml><?xml version="1.0" encoding="utf-8"?>
<ds:datastoreItem xmlns:ds="http://schemas.openxmlformats.org/officeDocument/2006/customXml" ds:itemID="{DEB919DC-1F7E-4EE0-985C-A909FB19B13B}"/>
</file>

<file path=customXml/itemProps3.xml><?xml version="1.0" encoding="utf-8"?>
<ds:datastoreItem xmlns:ds="http://schemas.openxmlformats.org/officeDocument/2006/customXml" ds:itemID="{C3B89F84-4E46-4628-AB15-2FC3DC1451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1936</TotalTime>
  <Words>644</Words>
  <Application>Microsoft Office PowerPoint</Application>
  <PresentationFormat>Widescreen</PresentationFormat>
  <Paragraphs>68</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Century Gothic</vt:lpstr>
      <vt:lpstr>Courier New</vt:lpstr>
      <vt:lpstr>MM_NewBrand</vt:lpstr>
      <vt:lpstr>1_Office Theme</vt:lpstr>
      <vt:lpstr>What is a digital built Britain?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Chara Makri</dc:creator>
  <cp:lastModifiedBy>Alexandra Bolton</cp:lastModifiedBy>
  <cp:revision>27</cp:revision>
  <dcterms:created xsi:type="dcterms:W3CDTF">2019-01-17T12:33:52Z</dcterms:created>
  <dcterms:modified xsi:type="dcterms:W3CDTF">2021-02-04T16:08:24Z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0x0101000B2B6C4C8B62A24E8FF6C1BEB6F9A092</vt:lpwstr>
  </property>
  <property fmtid="{D5CDD505-2E9C-101B-9397-08002B2CF9AE}" pid="3" name="AuthorIds_UIVersion_4096">
    <vt:lpwstr>344</vt:lpwstr>
  </property>
  <property fmtid="{D5CDD505-2E9C-101B-9397-08002B2CF9AE}" pid="4" name="AuthorIds_UIVersion_512">
    <vt:lpwstr>344</vt:lpwstr>
  </property>
  <property fmtid="{D5CDD505-2E9C-101B-9397-08002B2CF9AE}" pid="5" name="Invoiced">
    <vt:bool>false</vt:bool>
  </property>
  <property fmtid="{D5CDD505-2E9C-101B-9397-08002B2CF9AE}" pid="6" name="Order">
    <vt:r8>499200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Category">
    <vt:lpwstr>Other</vt:lpwstr>
  </property>
  <property fmtid="{D5CDD505-2E9C-101B-9397-08002B2CF9AE}" pid="12" name="_ExtendedDescription">
    <vt:lpwstr/>
  </property>
  <property fmtid="{D5CDD505-2E9C-101B-9397-08002B2CF9AE}" pid="13" name="TriggerFlowInfo">
    <vt:lpwstr/>
  </property>
  <property fmtid="{D5CDD505-2E9C-101B-9397-08002B2CF9AE}" pid="14" name="_SourceUrl">
    <vt:lpwstr/>
  </property>
  <property fmtid="{D5CDD505-2E9C-101B-9397-08002B2CF9AE}" pid="15" name="_SharedFileIndex">
    <vt:lpwstr/>
  </property>
  <property fmtid="{D5CDD505-2E9C-101B-9397-08002B2CF9AE}" pid="16" name="MediaServiceImageTags">
    <vt:lpwstr/>
  </property>
</Properties>
</file>