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Lst>
  <p:notesMasterIdLst>
    <p:notesMasterId r:id="rId31"/>
  </p:notesMasterIdLst>
  <p:handoutMasterIdLst>
    <p:handoutMasterId r:id="rId32"/>
  </p:handoutMasterIdLst>
  <p:sldIdLst>
    <p:sldId id="735" r:id="rId6"/>
    <p:sldId id="556" r:id="rId7"/>
    <p:sldId id="711" r:id="rId8"/>
    <p:sldId id="296" r:id="rId9"/>
    <p:sldId id="714" r:id="rId10"/>
    <p:sldId id="709" r:id="rId11"/>
    <p:sldId id="710" r:id="rId12"/>
    <p:sldId id="718" r:id="rId13"/>
    <p:sldId id="707" r:id="rId14"/>
    <p:sldId id="706" r:id="rId15"/>
    <p:sldId id="256" r:id="rId16"/>
    <p:sldId id="702" r:id="rId17"/>
    <p:sldId id="668" r:id="rId18"/>
    <p:sldId id="738" r:id="rId19"/>
    <p:sldId id="737" r:id="rId20"/>
    <p:sldId id="715" r:id="rId21"/>
    <p:sldId id="716" r:id="rId22"/>
    <p:sldId id="689" r:id="rId23"/>
    <p:sldId id="739" r:id="rId24"/>
    <p:sldId id="708" r:id="rId25"/>
    <p:sldId id="690" r:id="rId26"/>
    <p:sldId id="692" r:id="rId27"/>
    <p:sldId id="691" r:id="rId28"/>
    <p:sldId id="694" r:id="rId29"/>
    <p:sldId id="6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4861" userDrawn="1">
          <p15:clr>
            <a:srgbClr val="A4A3A4"/>
          </p15:clr>
        </p15:guide>
        <p15:guide id="3" orient="horz" pos="3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A9B"/>
    <a:srgbClr val="DE1D36"/>
    <a:srgbClr val="E7E8E9"/>
    <a:srgbClr val="832B87"/>
    <a:srgbClr val="752678"/>
    <a:srgbClr val="671F69"/>
    <a:srgbClr val="2A87C9"/>
    <a:srgbClr val="2979B2"/>
    <a:srgbClr val="009796"/>
    <a:srgbClr val="008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69"/>
      </p:cViewPr>
      <p:guideLst>
        <p:guide orient="horz" pos="890"/>
        <p:guide pos="4861"/>
        <p:guide orient="horz" pos="36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518CE9-0042-1D4E-9629-4743A4E94F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901AE6-A90D-894E-8F8B-D33F64AA44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FBF535-ED63-5841-8991-05AE42EE6CD6}" type="datetimeFigureOut">
              <a:rPr lang="en-US" smtClean="0"/>
              <a:t>2/18/2020</a:t>
            </a:fld>
            <a:endParaRPr lang="en-US"/>
          </a:p>
        </p:txBody>
      </p:sp>
      <p:sp>
        <p:nvSpPr>
          <p:cNvPr id="4" name="Footer Placeholder 3">
            <a:extLst>
              <a:ext uri="{FF2B5EF4-FFF2-40B4-BE49-F238E27FC236}">
                <a16:creationId xmlns:a16="http://schemas.microsoft.com/office/drawing/2014/main" id="{FB79A799-88D9-F242-8A6C-1DAB7EC50A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92E55D-F85A-B946-ADB6-1115BF79B9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0E7ED-A3BB-9C40-8129-9A185A6E5F93}" type="slidenum">
              <a:rPr lang="en-US" smtClean="0"/>
              <a:t>‹#›</a:t>
            </a:fld>
            <a:endParaRPr lang="en-US"/>
          </a:p>
        </p:txBody>
      </p:sp>
    </p:spTree>
    <p:extLst>
      <p:ext uri="{BB962C8B-B14F-4D97-AF65-F5344CB8AC3E}">
        <p14:creationId xmlns:p14="http://schemas.microsoft.com/office/powerpoint/2010/main" val="259665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429CE-4470-BD4F-AC2B-AE3CF48163BB}"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C7919-E053-3A42-95B3-650D733C797E}" type="slidenum">
              <a:rPr lang="en-US" smtClean="0"/>
              <a:t>‹#›</a:t>
            </a:fld>
            <a:endParaRPr lang="en-US"/>
          </a:p>
        </p:txBody>
      </p:sp>
    </p:spTree>
    <p:extLst>
      <p:ext uri="{BB962C8B-B14F-4D97-AF65-F5344CB8AC3E}">
        <p14:creationId xmlns:p14="http://schemas.microsoft.com/office/powerpoint/2010/main" val="2364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600" b="1" i="0" kern="1200">
                <a:solidFill>
                  <a:schemeClr val="tx1"/>
                </a:solidFill>
                <a:effectLst/>
                <a:latin typeface="+mn-lt"/>
                <a:ea typeface="+mn-ea"/>
                <a:cs typeface="+mn-cs"/>
              </a:rPr>
              <a:t>Title</a:t>
            </a:r>
            <a:r>
              <a:rPr lang="en-US" sz="1600" b="0" i="0" kern="1200">
                <a:solidFill>
                  <a:schemeClr val="tx1"/>
                </a:solidFill>
                <a:effectLst/>
                <a:latin typeface="+mn-lt"/>
                <a:ea typeface="+mn-ea"/>
                <a:cs typeface="+mn-cs"/>
              </a:rPr>
              <a:t>: Data for the Public Good </a:t>
            </a:r>
          </a:p>
          <a:p>
            <a:pPr rtl="0" fontAlgn="base"/>
            <a:r>
              <a:rPr lang="en-US" sz="1600" b="1" i="0" kern="1200">
                <a:solidFill>
                  <a:schemeClr val="tx1"/>
                </a:solidFill>
                <a:effectLst/>
                <a:latin typeface="+mn-lt"/>
                <a:ea typeface="+mn-ea"/>
                <a:cs typeface="+mn-cs"/>
              </a:rPr>
              <a:t>Published by</a:t>
            </a:r>
            <a:r>
              <a:rPr lang="en-US" sz="1600" b="0" i="0" kern="1200">
                <a:solidFill>
                  <a:schemeClr val="tx1"/>
                </a:solidFill>
                <a:effectLst/>
                <a:latin typeface="+mn-lt"/>
                <a:ea typeface="+mn-ea"/>
                <a:cs typeface="+mn-cs"/>
              </a:rPr>
              <a:t>: National Infrastructure Commission (NIC) </a:t>
            </a:r>
          </a:p>
          <a:p>
            <a:pPr rtl="0" fontAlgn="base"/>
            <a:r>
              <a:rPr lang="en-US" sz="1600" b="1" i="0" kern="1200">
                <a:solidFill>
                  <a:schemeClr val="tx1"/>
                </a:solidFill>
                <a:effectLst/>
                <a:latin typeface="+mn-lt"/>
                <a:ea typeface="+mn-ea"/>
                <a:cs typeface="+mn-cs"/>
              </a:rPr>
              <a:t>Date</a:t>
            </a:r>
            <a:r>
              <a:rPr lang="en-US" sz="1600" b="0" i="0" kern="1200">
                <a:solidFill>
                  <a:schemeClr val="tx1"/>
                </a:solidFill>
                <a:effectLst/>
                <a:latin typeface="+mn-lt"/>
                <a:ea typeface="+mn-ea"/>
                <a:cs typeface="+mn-cs"/>
              </a:rPr>
              <a:t>: December 2017</a:t>
            </a:r>
          </a:p>
          <a:p>
            <a:pPr marL="0" indent="0">
              <a:buFont typeface="Arial" panose="020B0604020202020204" pitchFamily="34" charset="0"/>
              <a:buNone/>
            </a:pPr>
            <a:endParaRPr lang="en-GB" sz="2000"/>
          </a:p>
          <a:p>
            <a:pPr rtl="0" fontAlgn="base"/>
            <a:r>
              <a:rPr lang="en-US" sz="1600" b="1" i="0" kern="1200">
                <a:solidFill>
                  <a:schemeClr val="tx1"/>
                </a:solidFill>
                <a:effectLst/>
                <a:latin typeface="+mn-lt"/>
                <a:ea typeface="+mn-ea"/>
                <a:cs typeface="+mn-cs"/>
              </a:rPr>
              <a:t>General Summary</a:t>
            </a:r>
            <a:r>
              <a:rPr lang="en-US" sz="1600" b="0" i="0" kern="1200">
                <a:solidFill>
                  <a:schemeClr val="tx1"/>
                </a:solidFill>
                <a:effectLst/>
                <a:latin typeface="+mn-lt"/>
                <a:ea typeface="+mn-ea"/>
                <a:cs typeface="+mn-cs"/>
              </a:rPr>
              <a:t> </a:t>
            </a:r>
          </a:p>
          <a:p>
            <a:pPr rtl="0" fontAlgn="base"/>
            <a:r>
              <a:rPr lang="en-US" sz="1600" b="0" i="0" kern="1200">
                <a:solidFill>
                  <a:schemeClr val="tx1"/>
                </a:solidFill>
                <a:effectLst/>
                <a:latin typeface="+mn-lt"/>
                <a:ea typeface="+mn-ea"/>
                <a:cs typeface="+mn-cs"/>
              </a:rPr>
              <a:t> </a:t>
            </a:r>
          </a:p>
          <a:p>
            <a:pPr rtl="0" fontAlgn="base"/>
            <a:r>
              <a:rPr lang="en-US" sz="1600" b="0" i="0" kern="1200">
                <a:solidFill>
                  <a:schemeClr val="tx1"/>
                </a:solidFill>
                <a:effectLst/>
                <a:latin typeface="+mn-lt"/>
                <a:ea typeface="+mn-ea"/>
                <a:cs typeface="+mn-cs"/>
              </a:rPr>
              <a:t>Data for the Public Good sets a plan towards embedding smart infrastructure in national assets over a longitudinal time horizon of 10-30 years, and to develop a digital framework towards effective data and information management and sharing and a roadmap towards a national digital twin. </a:t>
            </a:r>
          </a:p>
          <a:p>
            <a:pPr rtl="0" fontAlgn="base"/>
            <a:r>
              <a:rPr lang="en-US" sz="1600" b="0" i="0" kern="1200">
                <a:solidFill>
                  <a:schemeClr val="tx1"/>
                </a:solidFill>
                <a:effectLst/>
                <a:latin typeface="+mn-lt"/>
                <a:ea typeface="+mn-ea"/>
                <a:cs typeface="+mn-cs"/>
              </a:rPr>
              <a:t> </a:t>
            </a:r>
          </a:p>
          <a:p>
            <a:pPr rtl="0" fontAlgn="base"/>
            <a:r>
              <a:rPr lang="en-US" sz="1600" b="0" i="0" kern="1200">
                <a:solidFill>
                  <a:schemeClr val="tx1"/>
                </a:solidFill>
                <a:effectLst/>
                <a:latin typeface="+mn-lt"/>
                <a:ea typeface="+mn-ea"/>
                <a:cs typeface="+mn-cs"/>
              </a:rPr>
              <a:t>Impact of improved data sharing: </a:t>
            </a:r>
          </a:p>
          <a:p>
            <a:pPr rtl="0" fontAlgn="base"/>
            <a:r>
              <a:rPr lang="en-US" sz="1600" b="0" i="0" kern="1200">
                <a:solidFill>
                  <a:schemeClr val="tx1"/>
                </a:solidFill>
                <a:effectLst/>
                <a:latin typeface="+mn-lt"/>
                <a:ea typeface="+mn-ea"/>
                <a:cs typeface="+mn-cs"/>
              </a:rPr>
              <a:t> </a:t>
            </a:r>
          </a:p>
          <a:p>
            <a:pPr rtl="0" fontAlgn="base"/>
            <a:r>
              <a:rPr lang="en-US" sz="1600" b="0" i="0" kern="1200">
                <a:solidFill>
                  <a:schemeClr val="tx1"/>
                </a:solidFill>
                <a:effectLst/>
                <a:latin typeface="+mn-lt"/>
                <a:ea typeface="+mn-ea"/>
                <a:cs typeface="+mn-cs"/>
              </a:rPr>
              <a:t>Lower consumer bills – greater efficiencies and lower operating costs </a:t>
            </a:r>
          </a:p>
          <a:p>
            <a:pPr rtl="0" fontAlgn="base"/>
            <a:r>
              <a:rPr lang="en-US" sz="1600" b="0" i="0" kern="1200">
                <a:solidFill>
                  <a:schemeClr val="tx1"/>
                </a:solidFill>
                <a:effectLst/>
                <a:latin typeface="+mn-lt"/>
                <a:ea typeface="+mn-ea"/>
                <a:cs typeface="+mn-cs"/>
              </a:rPr>
              <a:t>Reduced impact on environment – smart meters to reduce energy usage, avoid site visits and reduce carbon emissions </a:t>
            </a:r>
          </a:p>
          <a:p>
            <a:pPr rtl="0" fontAlgn="base"/>
            <a:r>
              <a:rPr lang="en-US" sz="1600" b="0" i="0" kern="1200">
                <a:solidFill>
                  <a:schemeClr val="tx1"/>
                </a:solidFill>
                <a:effectLst/>
                <a:latin typeface="+mn-lt"/>
                <a:ea typeface="+mn-ea"/>
                <a:cs typeface="+mn-cs"/>
              </a:rPr>
              <a:t>Improved transport – less time in traffic and fewer delays </a:t>
            </a:r>
          </a:p>
          <a:p>
            <a:pPr rtl="0" fontAlgn="base"/>
            <a:r>
              <a:rPr lang="en-US" sz="1600" b="0" i="0" kern="1200">
                <a:solidFill>
                  <a:schemeClr val="tx1"/>
                </a:solidFill>
                <a:effectLst/>
                <a:latin typeface="+mn-lt"/>
                <a:ea typeface="+mn-ea"/>
                <a:cs typeface="+mn-cs"/>
              </a:rPr>
              <a:t>Smart cities can become a reality – faster implementation of Internet of Things, driverless cars and other new technologies</a:t>
            </a:r>
          </a:p>
          <a:p>
            <a:pPr marL="0" indent="0">
              <a:buFont typeface="Arial" panose="020B0604020202020204" pitchFamily="34" charset="0"/>
              <a:buNone/>
            </a:pPr>
            <a:endParaRPr lang="en-GB" sz="2000"/>
          </a:p>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39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96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72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2C7919-E053-3A42-95B3-650D733C797E}" type="slidenum">
              <a:rPr lang="en-US" smtClean="0"/>
              <a:t>14</a:t>
            </a:fld>
            <a:endParaRPr lang="en-US"/>
          </a:p>
        </p:txBody>
      </p:sp>
    </p:spTree>
    <p:extLst>
      <p:ext uri="{BB962C8B-B14F-4D97-AF65-F5344CB8AC3E}">
        <p14:creationId xmlns:p14="http://schemas.microsoft.com/office/powerpoint/2010/main" val="140234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Please ensure that you use the latest version of the Roadmap from </a:t>
            </a:r>
            <a:r>
              <a:rPr lang="en-GB" b="0" err="1"/>
              <a:t>Sharepoint</a:t>
            </a:r>
            <a:endParaRPr lang="en-GB" b="0"/>
          </a:p>
          <a:p>
            <a:endParaRPr lang="en-US"/>
          </a:p>
        </p:txBody>
      </p:sp>
      <p:sp>
        <p:nvSpPr>
          <p:cNvPr id="4" name="Slide Number Placeholder 3"/>
          <p:cNvSpPr>
            <a:spLocks noGrp="1"/>
          </p:cNvSpPr>
          <p:nvPr>
            <p:ph type="sldNum" sz="quarter" idx="5"/>
          </p:nvPr>
        </p:nvSpPr>
        <p:spPr/>
        <p:txBody>
          <a:bodyPr/>
          <a:lstStyle/>
          <a:p>
            <a:fld id="{152C7919-E053-3A42-95B3-650D733C797E}" type="slidenum">
              <a:rPr lang="en-US" smtClean="0"/>
              <a:t>15</a:t>
            </a:fld>
            <a:endParaRPr lang="en-US"/>
          </a:p>
        </p:txBody>
      </p:sp>
    </p:spTree>
    <p:extLst>
      <p:ext uri="{BB962C8B-B14F-4D97-AF65-F5344CB8AC3E}">
        <p14:creationId xmlns:p14="http://schemas.microsoft.com/office/powerpoint/2010/main" val="396828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Chara note: not sure if we want to present the identify available funding as a purpose</a:t>
            </a:r>
          </a:p>
        </p:txBody>
      </p:sp>
      <p:sp>
        <p:nvSpPr>
          <p:cNvPr id="4" name="Slide Number Placeholder 3"/>
          <p:cNvSpPr>
            <a:spLocks noGrp="1"/>
          </p:cNvSpPr>
          <p:nvPr>
            <p:ph type="sldNum" sz="quarter" idx="5"/>
          </p:nvPr>
        </p:nvSpPr>
        <p:spPr/>
        <p:txBody>
          <a:bodyPr/>
          <a:lstStyle/>
          <a:p>
            <a:fld id="{152C7919-E053-3A42-95B3-650D733C797E}" type="slidenum">
              <a:rPr lang="en-US" smtClean="0"/>
              <a:t>17</a:t>
            </a:fld>
            <a:endParaRPr lang="en-US"/>
          </a:p>
        </p:txBody>
      </p:sp>
    </p:spTree>
    <p:extLst>
      <p:ext uri="{BB962C8B-B14F-4D97-AF65-F5344CB8AC3E}">
        <p14:creationId xmlns:p14="http://schemas.microsoft.com/office/powerpoint/2010/main" val="156919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2C7919-E053-3A42-95B3-650D733C797E}" type="slidenum">
              <a:rPr lang="en-US" smtClean="0"/>
              <a:t>19</a:t>
            </a:fld>
            <a:endParaRPr lang="en-US"/>
          </a:p>
        </p:txBody>
      </p:sp>
    </p:spTree>
    <p:extLst>
      <p:ext uri="{BB962C8B-B14F-4D97-AF65-F5344CB8AC3E}">
        <p14:creationId xmlns:p14="http://schemas.microsoft.com/office/powerpoint/2010/main" val="79103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54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401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646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5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distinguishes a digital twin from any other digital model is its connection to the physical twin.  Based on data from the physical asset or system, a digital twin unlocks value principally by supporting improved decision making, which creates the opportunity for positive feedback into the physical twin.</a:t>
            </a:r>
          </a:p>
          <a:p>
            <a:endParaRPr lang="en-US"/>
          </a:p>
          <a:p>
            <a:r>
              <a:rPr lang="en-US"/>
              <a:t>For example:</a:t>
            </a:r>
          </a:p>
          <a:p>
            <a:endParaRPr lang="en-US"/>
          </a:p>
          <a:p>
            <a:r>
              <a:rPr lang="en-US"/>
              <a:t>Digital Twin 1: a dynamic model of an asset, with input of current performance data from the physical twin via live data flows from sensors; feedback into the physical twin via real-time control.</a:t>
            </a:r>
          </a:p>
          <a:p>
            <a:endParaRPr lang="en-US"/>
          </a:p>
          <a:p>
            <a:r>
              <a:rPr lang="en-US"/>
              <a:t>Digital Twin 2: A static strategic planning model of a system, with input of long-term condition data from the physical twin via corporate systems; feedback into the physical twin via the capital investment process.</a:t>
            </a:r>
          </a:p>
          <a:p>
            <a:endParaRPr lang="en-US"/>
          </a:p>
        </p:txBody>
      </p:sp>
      <p:sp>
        <p:nvSpPr>
          <p:cNvPr id="4" name="Slide Number Placeholder 3"/>
          <p:cNvSpPr>
            <a:spLocks noGrp="1"/>
          </p:cNvSpPr>
          <p:nvPr>
            <p:ph type="sldNum" sz="quarter" idx="5"/>
          </p:nvPr>
        </p:nvSpPr>
        <p:spPr/>
        <p:txBody>
          <a:bodyPr/>
          <a:lstStyle/>
          <a:p>
            <a:fld id="{152C7919-E053-3A42-95B3-650D733C797E}" type="slidenum">
              <a:rPr lang="en-US" smtClean="0"/>
              <a:t>3</a:t>
            </a:fld>
            <a:endParaRPr lang="en-US"/>
          </a:p>
        </p:txBody>
      </p:sp>
    </p:spTree>
    <p:extLst>
      <p:ext uri="{BB962C8B-B14F-4D97-AF65-F5344CB8AC3E}">
        <p14:creationId xmlns:p14="http://schemas.microsoft.com/office/powerpoint/2010/main" val="2333711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19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DFTG has four main objectives:</a:t>
            </a:r>
          </a:p>
          <a:p>
            <a:endParaRPr lang="en-US"/>
          </a:p>
          <a:p>
            <a:pPr marL="228600" indent="-228600">
              <a:buAutoNum type="arabicParenR"/>
            </a:pPr>
            <a:r>
              <a:rPr lang="en-US"/>
              <a:t>Alignment – to bring together key players in the industry to work towards a common purpose</a:t>
            </a:r>
          </a:p>
          <a:p>
            <a:pPr marL="228600" indent="-228600">
              <a:buAutoNum type="arabicParenR"/>
            </a:pPr>
            <a:r>
              <a:rPr lang="en-US"/>
              <a:t>Support – to support the development of a roadmap towards a National Digital Twin and to develop standards in the development of digital twins, constituting a framework</a:t>
            </a:r>
          </a:p>
          <a:p>
            <a:pPr marL="228600" indent="-228600">
              <a:buAutoNum type="arabicParenR"/>
            </a:pPr>
            <a:r>
              <a:rPr lang="en-US"/>
              <a:t>Engagement – to foster industry engagement in a framework and to cultivate a shift towards the minimum levels of the confidentiality of data</a:t>
            </a:r>
          </a:p>
          <a:p>
            <a:pPr marL="228600" indent="-228600">
              <a:buAutoNum type="arabicParenR"/>
            </a:pPr>
            <a:r>
              <a:rPr lang="en-US"/>
              <a:t>Regulation – to work with UK regulators and government to review and strengthen the role of economic regulators in improving the quality and openness of infrastructure data.</a:t>
            </a:r>
          </a:p>
          <a:p>
            <a:endParaRPr lang="en-US"/>
          </a:p>
        </p:txBody>
      </p:sp>
      <p:sp>
        <p:nvSpPr>
          <p:cNvPr id="4" name="Slide Number Placeholder 3"/>
          <p:cNvSpPr>
            <a:spLocks noGrp="1"/>
          </p:cNvSpPr>
          <p:nvPr>
            <p:ph type="sldNum" sz="quarter" idx="5"/>
          </p:nvPr>
        </p:nvSpPr>
        <p:spPr/>
        <p:txBody>
          <a:bodyPr/>
          <a:lstStyle/>
          <a:p>
            <a:fld id="{71CB0298-C69A-3346-A76F-F3277906ED92}" type="slidenum">
              <a:rPr lang="en-US" smtClean="0"/>
              <a:t>4</a:t>
            </a:fld>
            <a:endParaRPr lang="en-US"/>
          </a:p>
        </p:txBody>
      </p:sp>
    </p:spTree>
    <p:extLst>
      <p:ext uri="{BB962C8B-B14F-4D97-AF65-F5344CB8AC3E}">
        <p14:creationId xmlns:p14="http://schemas.microsoft.com/office/powerpoint/2010/main" val="23631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information management framework is intended to establish the necessary building blocks to enable effective information management across the built environment. This includes the secure data sharing that is fundamental for enabling the national digital twin.</a:t>
            </a:r>
          </a:p>
          <a:p>
            <a:endParaRPr lang="en-US"/>
          </a:p>
          <a:p>
            <a:r>
              <a:rPr lang="en-US"/>
              <a:t>The framework will support the creation of an ecosystem of connected digital twins across the built environment.</a:t>
            </a:r>
          </a:p>
          <a:p>
            <a:endParaRPr lang="en-US"/>
          </a:p>
          <a:p>
            <a:r>
              <a:rPr lang="en-US"/>
              <a:t>By complying with the framework, built environment data will be potentially sharable, but it will not necessarily be shared.  Date will be shared only when it delivers value and it is appropriate and safe to do so.</a:t>
            </a:r>
            <a:endParaRPr lang="en-GB"/>
          </a:p>
          <a:p>
            <a:endParaRPr lang="en-US"/>
          </a:p>
        </p:txBody>
      </p:sp>
      <p:sp>
        <p:nvSpPr>
          <p:cNvPr id="4" name="Slide Number Placeholder 3"/>
          <p:cNvSpPr>
            <a:spLocks noGrp="1"/>
          </p:cNvSpPr>
          <p:nvPr>
            <p:ph type="sldNum" sz="quarter" idx="5"/>
          </p:nvPr>
        </p:nvSpPr>
        <p:spPr/>
        <p:txBody>
          <a:bodyPr/>
          <a:lstStyle/>
          <a:p>
            <a:fld id="{152C7919-E053-3A42-95B3-650D733C797E}" type="slidenum">
              <a:rPr lang="en-US" smtClean="0"/>
              <a:t>5</a:t>
            </a:fld>
            <a:endParaRPr lang="en-US"/>
          </a:p>
        </p:txBody>
      </p:sp>
    </p:spTree>
    <p:extLst>
      <p:ext uri="{BB962C8B-B14F-4D97-AF65-F5344CB8AC3E}">
        <p14:creationId xmlns:p14="http://schemas.microsoft.com/office/powerpoint/2010/main" val="304368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The framework will support the creation of an ecosystem of connected digital twins across the built environment.</a:t>
            </a:r>
          </a:p>
          <a:p>
            <a:endParaRPr lang="en-US" sz="1600"/>
          </a:p>
          <a:p>
            <a:r>
              <a:rPr lang="en-US" sz="1600"/>
              <a:t>By complying with the framework, built environment data will be potentially sharable, but it will not necessarily be shared.  Date will be shared only when it delivers value and it is appropriate and safe to do so.</a:t>
            </a: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22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two key inputs to the Information Management Framework:</a:t>
            </a:r>
          </a:p>
          <a:p>
            <a:endParaRPr lang="en-US"/>
          </a:p>
          <a:p>
            <a:pPr marL="228600" indent="-228600">
              <a:buAutoNum type="arabicParenR"/>
            </a:pPr>
            <a:r>
              <a:rPr lang="en-US"/>
              <a:t>The Gemini Principles are the guiding values for the framework and the National Digital Twin.  </a:t>
            </a:r>
          </a:p>
          <a:p>
            <a:pPr marL="228600" indent="-228600">
              <a:buAutoNum type="arabicParenR"/>
            </a:pPr>
            <a:r>
              <a:rPr lang="en-US"/>
              <a:t>The Roadmap is the prioritized plan that shows the best route for delivering the information management framework</a:t>
            </a:r>
          </a:p>
          <a:p>
            <a:pPr marL="228600" indent="-228600">
              <a:buAutoNum type="arabicParenR"/>
            </a:pPr>
            <a:endParaRPr lang="en-US"/>
          </a:p>
          <a:p>
            <a:pPr marL="0" indent="0">
              <a:buNone/>
            </a:pPr>
            <a:r>
              <a:rPr lang="en-US"/>
              <a:t>Developing the framework is a substantial challenge, requiring a number of big questions to be addressed and industry alignment with the answers.</a:t>
            </a:r>
          </a:p>
          <a:p>
            <a:pPr marL="0" indent="0">
              <a:buNone/>
            </a:pPr>
            <a:endParaRPr lang="en-US"/>
          </a:p>
          <a:p>
            <a:pPr marL="0" indent="0">
              <a:buNone/>
            </a:pPr>
            <a:r>
              <a:rPr lang="en-US"/>
              <a:t>The roadmap has been broken down into five interconnected streams to make the challenge manageable:</a:t>
            </a:r>
          </a:p>
          <a:p>
            <a:pPr marL="0" indent="0">
              <a:buNone/>
            </a:pPr>
            <a:endParaRPr lang="en-US"/>
          </a:p>
          <a:p>
            <a:pPr marL="228600" indent="-228600">
              <a:buAutoNum type="arabicParenR"/>
            </a:pPr>
            <a:r>
              <a:rPr lang="en-US"/>
              <a:t>Approach – what is the best overall approach for realizing the benefits of information management across the build environment?</a:t>
            </a:r>
          </a:p>
          <a:p>
            <a:pPr marL="228600" indent="-228600">
              <a:buAutoNum type="arabicParenR"/>
            </a:pPr>
            <a:r>
              <a:rPr lang="en-US"/>
              <a:t>Governance – what are the best structures and processes for managing the development, adoption and ongoing oversight of the framework?</a:t>
            </a:r>
          </a:p>
          <a:p>
            <a:pPr marL="228600" indent="-228600">
              <a:buAutoNum type="arabicParenR"/>
            </a:pPr>
            <a:r>
              <a:rPr lang="en-US" err="1"/>
              <a:t>Standardisation</a:t>
            </a:r>
            <a:r>
              <a:rPr lang="en-US"/>
              <a:t> – what principles, guidance, specification and formal standards are required?</a:t>
            </a:r>
          </a:p>
          <a:p>
            <a:pPr marL="228600" indent="-228600">
              <a:buAutoNum type="arabicParenR"/>
            </a:pPr>
            <a:r>
              <a:rPr lang="en-US"/>
              <a:t>Enablers – what potential blockers are there, and how should they be addressed? What cultural, </a:t>
            </a:r>
            <a:r>
              <a:rPr lang="en-US" err="1"/>
              <a:t>behavioural</a:t>
            </a:r>
            <a:r>
              <a:rPr lang="en-US"/>
              <a:t>, technological, commercial or other adjustments are necessary?</a:t>
            </a:r>
          </a:p>
          <a:p>
            <a:pPr marL="228600" indent="-228600">
              <a:buAutoNum type="arabicParenR"/>
            </a:pPr>
            <a:r>
              <a:rPr lang="en-US"/>
              <a:t>Chane – what should be done to get the framework adopted across the whole of the built environment?</a:t>
            </a:r>
            <a:endParaRPr lang="en-GB"/>
          </a:p>
        </p:txBody>
      </p:sp>
      <p:sp>
        <p:nvSpPr>
          <p:cNvPr id="4" name="Slide Number Placeholder 3"/>
          <p:cNvSpPr>
            <a:spLocks noGrp="1"/>
          </p:cNvSpPr>
          <p:nvPr>
            <p:ph type="sldNum" sz="quarter" idx="5"/>
          </p:nvPr>
        </p:nvSpPr>
        <p:spPr/>
        <p:txBody>
          <a:bodyPr/>
          <a:lstStyle/>
          <a:p>
            <a:fld id="{152C7919-E053-3A42-95B3-650D733C797E}" type="slidenum">
              <a:rPr lang="en-US" smtClean="0"/>
              <a:t>7</a:t>
            </a:fld>
            <a:endParaRPr lang="en-US"/>
          </a:p>
        </p:txBody>
      </p:sp>
    </p:spTree>
    <p:extLst>
      <p:ext uri="{BB962C8B-B14F-4D97-AF65-F5344CB8AC3E}">
        <p14:creationId xmlns:p14="http://schemas.microsoft.com/office/powerpoint/2010/main" val="173692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order to make this change happen, we need strong founding principles that guide the development of a digital built Britain and to bring about alignment across the built environment, including the establishment of agreed definitions and values from the outset will make it easier for the industry to share data later.</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vision for Digital Built Britain is to enhance the natural an built environment, thereby driving up commercial competitiveness and productivity as well as quality of life and wellbeing for the public.  This will be achieved through better planning, delivery and whole-life management of infrastructure and the wider built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52C7919-E053-3A42-95B3-650D733C797E}" type="slidenum">
              <a:rPr lang="en-US" smtClean="0"/>
              <a:t>8</a:t>
            </a:fld>
            <a:endParaRPr lang="en-US"/>
          </a:p>
        </p:txBody>
      </p:sp>
    </p:spTree>
    <p:extLst>
      <p:ext uri="{BB962C8B-B14F-4D97-AF65-F5344CB8AC3E}">
        <p14:creationId xmlns:p14="http://schemas.microsoft.com/office/powerpoint/2010/main" val="285533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a:t>The Gemini Principles cut across all five streams of the roadmap.</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resulting principles fall into three overarching categories: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1) </a:t>
            </a:r>
            <a:r>
              <a:rPr lang="en-US" sz="1600" b="1"/>
              <a:t>Purpose</a:t>
            </a:r>
            <a:r>
              <a:rPr lang="en-US" sz="1600"/>
              <a:t> – Each part of the NDT and the framework must have a clear purpose.</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high-level purpose of the NDT is to help to improve the outcomes per whole-life pound (economic, social, environmental, safety and security outcomes), so each part should have clear and transparent purpose.</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For this, the NDT will need an ongoing and growing evidence base to substantiate it.</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constituent digital twins will have many subsidiary purposes that contribute to the shared purposes of the NDT. The should have clear statements of purpose that are disseminated among stakeholders.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2) </a:t>
            </a:r>
            <a:r>
              <a:rPr lang="en-US" sz="1600" b="1"/>
              <a:t>Trust</a:t>
            </a:r>
            <a:r>
              <a:rPr lang="en-US" sz="1600"/>
              <a:t> – the national digital twin must be trustworthy.</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Public trust in the national digital twin is very important.  Loss of public trust would constitute a serious loss of value.</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NDT must be “ethical by design” and the governance and regulatory arrangements for overseeing it must be transparent, open and effective in ensuring that its operation is consistent with the Gemini Principles.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framework and NDT must comply with the UK Data Ethics Framework.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NDT must also be trustworthy for the owners of the constituent digital twins so that they feel confident to contribute.  This is essential for the NDT to work effectively. Therefore, issues of liability and risk must be addressed in the NDT.</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3) </a:t>
            </a:r>
            <a:r>
              <a:rPr lang="en-US" sz="1600" b="1"/>
              <a:t>Function</a:t>
            </a:r>
            <a:r>
              <a:rPr lang="en-US" sz="1600"/>
              <a:t> – the NDT must function effectively in support of its purpose and it must be available to users when required.</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Effective information and security management is essential for the functioning of the NDT to be trustworthy.</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Secure interoperability of master data sets is the key enabler of the NDT; this will need focus to make the NDT function.</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A library of stakeholder co-produced and validated use cases should be developed to demonstrate the range of possible functions to other adopters.</a:t>
            </a:r>
          </a:p>
          <a:p>
            <a:pPr marL="0" indent="0">
              <a:buFont typeface="Arial" panose="020B0604020202020204" pitchFamily="34" charset="0"/>
              <a:buNone/>
            </a:pPr>
            <a:endParaRPr lang="en-US" sz="1600"/>
          </a:p>
          <a:p>
            <a:pPr marL="0" indent="0">
              <a:buFont typeface="Arial" panose="020B0604020202020204" pitchFamily="34" charset="0"/>
              <a:buNone/>
            </a:pPr>
            <a:r>
              <a:rPr lang="en-US" sz="1600" b="1"/>
              <a:t>Next steps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next steps for the DFTG are:</a:t>
            </a:r>
          </a:p>
          <a:p>
            <a:pPr marL="0" indent="0">
              <a:buFont typeface="Arial" panose="020B0604020202020204" pitchFamily="34" charset="0"/>
              <a:buNone/>
            </a:pPr>
            <a:endParaRPr lang="en-US" sz="1600"/>
          </a:p>
          <a:p>
            <a:pPr marL="285750" indent="-285750">
              <a:buFont typeface="Arial" panose="020B0604020202020204" pitchFamily="34" charset="0"/>
              <a:buChar char="•"/>
            </a:pPr>
            <a:r>
              <a:rPr lang="en-US" sz="1600"/>
              <a:t>Develop a roadmap for delivering the framework – has just been completed and will be published imminently.</a:t>
            </a:r>
          </a:p>
          <a:p>
            <a:pPr marL="285750" indent="-285750">
              <a:buFont typeface="Arial" panose="020B0604020202020204" pitchFamily="34" charset="0"/>
              <a:buChar char="•"/>
            </a:pPr>
            <a:r>
              <a:rPr lang="en-US" sz="1600"/>
              <a:t>Lead the co-development of the framework</a:t>
            </a:r>
          </a:p>
          <a:p>
            <a:pPr marL="285750" indent="-285750">
              <a:buFont typeface="Arial" panose="020B0604020202020204" pitchFamily="34" charset="0"/>
              <a:buChar char="•"/>
            </a:pPr>
            <a:r>
              <a:rPr lang="en-US" sz="1600"/>
              <a:t>Connect the leaders who are developing digital twins</a:t>
            </a:r>
          </a:p>
          <a:p>
            <a:pPr marL="285750" indent="-285750">
              <a:buFont typeface="Arial" panose="020B0604020202020204" pitchFamily="34" charset="0"/>
              <a:buChar char="•"/>
            </a:pPr>
            <a:endParaRPr lang="en-US" sz="1600"/>
          </a:p>
          <a:p>
            <a:pPr marL="0" indent="0">
              <a:buFont typeface="Arial" panose="020B0604020202020204" pitchFamily="34" charset="0"/>
              <a:buNone/>
            </a:pPr>
            <a:r>
              <a:rPr lang="en-US" sz="1600"/>
              <a:t>The next steps for leaders involved in planning, creating and managing the built environment are to:</a:t>
            </a:r>
          </a:p>
          <a:p>
            <a:pPr marL="0" indent="0">
              <a:buFont typeface="Arial" panose="020B0604020202020204" pitchFamily="34" charset="0"/>
              <a:buNone/>
            </a:pPr>
            <a:endParaRPr lang="en-US" sz="1600"/>
          </a:p>
          <a:p>
            <a:pPr marL="285750" indent="-285750">
              <a:buFont typeface="Arial" panose="020B0604020202020204" pitchFamily="34" charset="0"/>
              <a:buChar char="•"/>
            </a:pPr>
            <a:r>
              <a:rPr lang="en-US" sz="1600"/>
              <a:t>Build consensus of the Gemini Principles</a:t>
            </a:r>
          </a:p>
          <a:p>
            <a:pPr marL="285750" indent="-285750">
              <a:buFont typeface="Arial" panose="020B0604020202020204" pitchFamily="34" charset="0"/>
              <a:buChar char="•"/>
            </a:pPr>
            <a:r>
              <a:rPr lang="en-US" sz="1600"/>
              <a:t>Co-develop and implement the framework</a:t>
            </a:r>
          </a:p>
          <a:p>
            <a:pPr marL="285750" indent="-285750">
              <a:buFont typeface="Arial" panose="020B0604020202020204" pitchFamily="34" charset="0"/>
              <a:buChar char="•"/>
            </a:pPr>
            <a:r>
              <a:rPr lang="en-US" sz="1600"/>
              <a:t>Develop digital twins that comply with the Gemini Principles</a:t>
            </a:r>
          </a:p>
          <a:p>
            <a:pPr marL="0" indent="0">
              <a:buFont typeface="Arial" panose="020B0604020202020204" pitchFamily="34" charset="0"/>
              <a:buNone/>
            </a:pPr>
            <a:endParaRPr lang="en-US" sz="1600"/>
          </a:p>
          <a:p>
            <a:pPr marL="457200" lvl="1" indent="0">
              <a:buFont typeface="Arial" panose="020B0604020202020204" pitchFamily="34" charset="0"/>
              <a:buNone/>
            </a:pPr>
            <a:endParaRPr lang="en-US" sz="1600"/>
          </a:p>
          <a:p>
            <a:pPr marL="289208" indent="-289208">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85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a:t>The Gemini Principles cut across all five streams of the roadmap.</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resulting principles fall into three overarching categories: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1) </a:t>
            </a:r>
            <a:r>
              <a:rPr lang="en-US" sz="1600" b="1"/>
              <a:t>Purpose</a:t>
            </a:r>
            <a:r>
              <a:rPr lang="en-US" sz="1600"/>
              <a:t> – Each part of the NDT and the framework must have a clear purpose.</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high-level purpose of the NDT is to help to improve the outcomes per whole-life pound (economic, social, environmental, safety and security outcomes), so each part should have clear and transparent purpose.</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For this, the NDT will need an ongoing and growing evidence base to substantiate it.</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constituent digital twins will have many subsidiary purposes that contribute to the shared purposes of the NDT. The should have clear statements of purpose that are disseminated among stakeholders.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2) </a:t>
            </a:r>
            <a:r>
              <a:rPr lang="en-US" sz="1600" b="1"/>
              <a:t>Trust</a:t>
            </a:r>
            <a:r>
              <a:rPr lang="en-US" sz="1600"/>
              <a:t> – the national digital twin must be trustworthy.</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Public trust in the national digital twin is very important.  Loss of public trust would constitute a serious loss of value.</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NDT must be “ethical by design” and the governance and regulatory arrangements for overseeing it must be transparent, open and effective in ensuring that its operation is consistent with the Gemini Principles.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framework and NDT must comply with the UK Data Ethics Framework. </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NDT must also be trustworthy for the owners of the constituent digital twins so that they feel confident to contribute.  This is essential for the NDT to work effectively. Therefore, issues of liability and risk must be addressed in the NDT.</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3) </a:t>
            </a:r>
            <a:r>
              <a:rPr lang="en-US" sz="1600" b="1"/>
              <a:t>Function</a:t>
            </a:r>
            <a:r>
              <a:rPr lang="en-US" sz="1600"/>
              <a:t> – the NDT must function effectively in support of its purpose and it must be available to users when required.</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Effective information and security management is essential for the functioning of the NDT to be trustworthy.</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Secure interoperability of master data sets is the key enabler of the NDT; this will need focus to make the NDT function.</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A library of stakeholder co-produced and validated use cases should be developed to demonstrate the range of possible functions to other adopters.</a:t>
            </a:r>
          </a:p>
          <a:p>
            <a:pPr marL="0" indent="0">
              <a:buFont typeface="Arial" panose="020B0604020202020204" pitchFamily="34" charset="0"/>
              <a:buNone/>
            </a:pPr>
            <a:endParaRPr lang="en-US" sz="1600"/>
          </a:p>
          <a:p>
            <a:pPr marL="0" indent="0">
              <a:buFont typeface="Arial" panose="020B0604020202020204" pitchFamily="34" charset="0"/>
              <a:buNone/>
            </a:pPr>
            <a:r>
              <a:rPr lang="en-US" sz="1600" b="1"/>
              <a:t>Next steps</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The next steps for the DFTG are:</a:t>
            </a:r>
          </a:p>
          <a:p>
            <a:pPr marL="0" indent="0">
              <a:buFont typeface="Arial" panose="020B0604020202020204" pitchFamily="34" charset="0"/>
              <a:buNone/>
            </a:pPr>
            <a:endParaRPr lang="en-US" sz="1600"/>
          </a:p>
          <a:p>
            <a:pPr marL="285750" indent="-285750">
              <a:buFont typeface="Arial" panose="020B0604020202020204" pitchFamily="34" charset="0"/>
              <a:buChar char="•"/>
            </a:pPr>
            <a:r>
              <a:rPr lang="en-US" sz="1600"/>
              <a:t>Develop a roadmap for delivering the framework – has just been completed and will be published imminently.</a:t>
            </a:r>
          </a:p>
          <a:p>
            <a:pPr marL="285750" indent="-285750">
              <a:buFont typeface="Arial" panose="020B0604020202020204" pitchFamily="34" charset="0"/>
              <a:buChar char="•"/>
            </a:pPr>
            <a:r>
              <a:rPr lang="en-US" sz="1600"/>
              <a:t>Lead the co-development of the framework</a:t>
            </a:r>
          </a:p>
          <a:p>
            <a:pPr marL="285750" indent="-285750">
              <a:buFont typeface="Arial" panose="020B0604020202020204" pitchFamily="34" charset="0"/>
              <a:buChar char="•"/>
            </a:pPr>
            <a:r>
              <a:rPr lang="en-US" sz="1600"/>
              <a:t>Connect the leaders who are developing digital twins</a:t>
            </a:r>
          </a:p>
          <a:p>
            <a:pPr marL="285750" indent="-285750">
              <a:buFont typeface="Arial" panose="020B0604020202020204" pitchFamily="34" charset="0"/>
              <a:buChar char="•"/>
            </a:pPr>
            <a:endParaRPr lang="en-US" sz="1600"/>
          </a:p>
          <a:p>
            <a:pPr marL="0" indent="0">
              <a:buFont typeface="Arial" panose="020B0604020202020204" pitchFamily="34" charset="0"/>
              <a:buNone/>
            </a:pPr>
            <a:r>
              <a:rPr lang="en-US" sz="1600"/>
              <a:t>The next steps for leaders involved in planning, creating and managing the built environment are to:</a:t>
            </a:r>
          </a:p>
          <a:p>
            <a:pPr marL="0" indent="0">
              <a:buFont typeface="Arial" panose="020B0604020202020204" pitchFamily="34" charset="0"/>
              <a:buNone/>
            </a:pPr>
            <a:endParaRPr lang="en-US" sz="1600"/>
          </a:p>
          <a:p>
            <a:pPr marL="285750" indent="-285750">
              <a:buFont typeface="Arial" panose="020B0604020202020204" pitchFamily="34" charset="0"/>
              <a:buChar char="•"/>
            </a:pPr>
            <a:r>
              <a:rPr lang="en-US" sz="1600"/>
              <a:t>Build consensus of the Gemini Principles</a:t>
            </a:r>
          </a:p>
          <a:p>
            <a:pPr marL="285750" indent="-285750">
              <a:buFont typeface="Arial" panose="020B0604020202020204" pitchFamily="34" charset="0"/>
              <a:buChar char="•"/>
            </a:pPr>
            <a:r>
              <a:rPr lang="en-US" sz="1600"/>
              <a:t>Co-develop and implement the framework</a:t>
            </a:r>
          </a:p>
          <a:p>
            <a:pPr marL="285750" indent="-285750">
              <a:buFont typeface="Arial" panose="020B0604020202020204" pitchFamily="34" charset="0"/>
              <a:buChar char="•"/>
            </a:pPr>
            <a:r>
              <a:rPr lang="en-US" sz="1600"/>
              <a:t>Develop digital twins that comply with the Gemini Principles</a:t>
            </a:r>
          </a:p>
        </p:txBody>
      </p:sp>
      <p:sp>
        <p:nvSpPr>
          <p:cNvPr id="4" name="Slide Number Placeholder 3"/>
          <p:cNvSpPr>
            <a:spLocks noGrp="1"/>
          </p:cNvSpPr>
          <p:nvPr>
            <p:ph type="sldNum" sz="quarter" idx="10"/>
          </p:nvPr>
        </p:nvSpPr>
        <p:spPr/>
        <p:txBody>
          <a:bodyPr/>
          <a:lstStyle/>
          <a:p>
            <a:pPr marL="0" marR="0" lvl="0" indent="0" algn="r" defTabSz="925464" rtl="0" eaLnBrk="1" fontAlgn="auto" latinLnBrk="0" hangingPunct="1">
              <a:lnSpc>
                <a:spcPct val="100000"/>
              </a:lnSpc>
              <a:spcBef>
                <a:spcPts val="0"/>
              </a:spcBef>
              <a:spcAft>
                <a:spcPts val="0"/>
              </a:spcAft>
              <a:buClrTx/>
              <a:buSzTx/>
              <a:buFontTx/>
              <a:buNone/>
              <a:tabLst/>
              <a:defRPr/>
            </a:pPr>
            <a:fld id="{9AAFA771-7F47-4ED5-95FC-D96BF1B820FE}"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25464"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24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CDD2CD-6556-2E4B-8847-C13C412D8ED3}"/>
              </a:ext>
            </a:extLst>
          </p:cNvPr>
          <p:cNvSpPr/>
          <p:nvPr userDrawn="1"/>
        </p:nvSpPr>
        <p:spPr>
          <a:xfrm>
            <a:off x="0" y="741810"/>
            <a:ext cx="12192000" cy="187229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50194-3E02-AD48-ADDC-7538C1D62CEA}"/>
              </a:ext>
            </a:extLst>
          </p:cNvPr>
          <p:cNvSpPr>
            <a:spLocks noGrp="1"/>
          </p:cNvSpPr>
          <p:nvPr>
            <p:ph type="ctrTitle"/>
          </p:nvPr>
        </p:nvSpPr>
        <p:spPr>
          <a:xfrm>
            <a:off x="1524000" y="739428"/>
            <a:ext cx="9144000" cy="1745675"/>
          </a:xfrm>
          <a:ln>
            <a:noFill/>
          </a:ln>
        </p:spPr>
        <p:txBody>
          <a:bodyPr anchor="b">
            <a:normAutofit/>
          </a:bodyPr>
          <a:lstStyle>
            <a:lvl1pPr algn="ctr">
              <a:defRPr sz="4800">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69B4B2CF-7FAE-4F42-A9EF-5EACBA22B292}"/>
              </a:ext>
            </a:extLst>
          </p:cNvPr>
          <p:cNvSpPr>
            <a:spLocks noGrp="1"/>
          </p:cNvSpPr>
          <p:nvPr>
            <p:ph type="subTitle" idx="1"/>
          </p:nvPr>
        </p:nvSpPr>
        <p:spPr>
          <a:xfrm>
            <a:off x="1523999" y="2994660"/>
            <a:ext cx="9144000" cy="1485900"/>
          </a:xfrm>
          <a:noFill/>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D1CFC-8059-694E-8A32-8518D753E9B1}"/>
              </a:ext>
            </a:extLst>
          </p:cNvPr>
          <p:cNvSpPr>
            <a:spLocks noGrp="1"/>
          </p:cNvSpPr>
          <p:nvPr>
            <p:ph type="dt" sz="half" idx="10"/>
          </p:nvPr>
        </p:nvSpPr>
        <p:spPr>
          <a:xfrm>
            <a:off x="6096001" y="6400800"/>
            <a:ext cx="1562100" cy="304800"/>
          </a:xfrm>
          <a:prstGeom prst="rect">
            <a:avLst/>
          </a:prstGeom>
        </p:spPr>
        <p:txBody>
          <a:bodyPr anchor="b"/>
          <a:lstStyle>
            <a:lvl1pPr algn="r">
              <a:defRPr sz="1000"/>
            </a:lvl1pPr>
          </a:lstStyle>
          <a:p>
            <a:fld id="{0CF264F3-0DE7-A447-8E85-33D2740FD0A1}" type="datetime3">
              <a:rPr lang="en-US" smtClean="0"/>
              <a:t>18 February 2020</a:t>
            </a:fld>
            <a:endParaRPr lang="en-US"/>
          </a:p>
        </p:txBody>
      </p:sp>
      <p:sp>
        <p:nvSpPr>
          <p:cNvPr id="5" name="Footer Placeholder 4">
            <a:extLst>
              <a:ext uri="{FF2B5EF4-FFF2-40B4-BE49-F238E27FC236}">
                <a16:creationId xmlns:a16="http://schemas.microsoft.com/office/drawing/2014/main" id="{CA523A56-4E8C-1C47-8439-3529A4FDB9B3}"/>
              </a:ext>
            </a:extLst>
          </p:cNvPr>
          <p:cNvSpPr>
            <a:spLocks noGrp="1"/>
          </p:cNvSpPr>
          <p:nvPr>
            <p:ph type="ftr" sz="quarter" idx="11"/>
          </p:nvPr>
        </p:nvSpPr>
        <p:spPr>
          <a:xfrm>
            <a:off x="1981201" y="6400800"/>
            <a:ext cx="4114800" cy="304800"/>
          </a:xfrm>
          <a:prstGeom prst="rect">
            <a:avLst/>
          </a:prstGeom>
        </p:spPr>
        <p:txBody>
          <a:bodyPr anchor="b"/>
          <a:lstStyle>
            <a:lvl1pPr algn="l">
              <a:defRPr sz="1000"/>
            </a:lvl1pPr>
          </a:lstStyle>
          <a:p>
            <a:endParaRPr lang="en-US"/>
          </a:p>
        </p:txBody>
      </p:sp>
      <p:sp>
        <p:nvSpPr>
          <p:cNvPr id="6" name="Slide Number Placeholder 5">
            <a:extLst>
              <a:ext uri="{FF2B5EF4-FFF2-40B4-BE49-F238E27FC236}">
                <a16:creationId xmlns:a16="http://schemas.microsoft.com/office/drawing/2014/main" id="{FCB65AD4-4307-5F43-BB6E-E166436D058B}"/>
              </a:ext>
            </a:extLst>
          </p:cNvPr>
          <p:cNvSpPr>
            <a:spLocks noGrp="1"/>
          </p:cNvSpPr>
          <p:nvPr>
            <p:ph type="sldNum" sz="quarter" idx="12"/>
          </p:nvPr>
        </p:nvSpPr>
        <p:spPr>
          <a:xfrm>
            <a:off x="7658101" y="6400800"/>
            <a:ext cx="609599" cy="302418"/>
          </a:xfrm>
          <a:prstGeom prst="rect">
            <a:avLst/>
          </a:prstGeom>
        </p:spPr>
        <p:txBody>
          <a:bodyPr anchor="b"/>
          <a:lstStyle>
            <a:lvl1pPr>
              <a:defRPr sz="1000"/>
            </a:lvl1pPr>
          </a:lstStyle>
          <a:p>
            <a:fld id="{E82307E2-9069-DC47-94EA-06928F6D06D3}" type="slidenum">
              <a:rPr lang="en-US" smtClean="0"/>
              <a:pPr/>
              <a:t>‹#›</a:t>
            </a:fld>
            <a:endParaRPr lang="en-US"/>
          </a:p>
        </p:txBody>
      </p:sp>
      <p:sp>
        <p:nvSpPr>
          <p:cNvPr id="14" name="Rectangle 13">
            <a:extLst>
              <a:ext uri="{FF2B5EF4-FFF2-40B4-BE49-F238E27FC236}">
                <a16:creationId xmlns:a16="http://schemas.microsoft.com/office/drawing/2014/main" id="{5069DDAD-F3CD-6649-8E1B-277055286559}"/>
              </a:ext>
            </a:extLst>
          </p:cNvPr>
          <p:cNvSpPr/>
          <p:nvPr userDrawn="1"/>
        </p:nvSpPr>
        <p:spPr>
          <a:xfrm>
            <a:off x="0" y="2600832"/>
            <a:ext cx="12192000" cy="26482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66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683B-4A40-524C-9E38-580503642F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06EC1A-F80C-F644-A690-5BF7378539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11B8E-8C49-DD46-81C6-AF0A066EB5A9}"/>
              </a:ext>
            </a:extLst>
          </p:cNvPr>
          <p:cNvSpPr>
            <a:spLocks noGrp="1"/>
          </p:cNvSpPr>
          <p:nvPr>
            <p:ph type="dt" sz="half" idx="10"/>
          </p:nvPr>
        </p:nvSpPr>
        <p:spPr>
          <a:xfrm>
            <a:off x="6096000" y="6400801"/>
            <a:ext cx="1557184" cy="304800"/>
          </a:xfrm>
          <a:prstGeom prst="rect">
            <a:avLst/>
          </a:prstGeom>
        </p:spPr>
        <p:txBody>
          <a:bodyPr/>
          <a:lstStyle/>
          <a:p>
            <a:fld id="{2F0EE2AF-BFE8-414F-BF35-17EF3CD8E755}" type="datetime3">
              <a:rPr lang="en-US" smtClean="0"/>
              <a:t>18 February 2020</a:t>
            </a:fld>
            <a:endParaRPr lang="en-US"/>
          </a:p>
        </p:txBody>
      </p:sp>
      <p:sp>
        <p:nvSpPr>
          <p:cNvPr id="5" name="Footer Placeholder 4">
            <a:extLst>
              <a:ext uri="{FF2B5EF4-FFF2-40B4-BE49-F238E27FC236}">
                <a16:creationId xmlns:a16="http://schemas.microsoft.com/office/drawing/2014/main" id="{42518813-7F49-684B-B9D0-F5B51FD49AF6}"/>
              </a:ext>
            </a:extLst>
          </p:cNvPr>
          <p:cNvSpPr>
            <a:spLocks noGrp="1"/>
          </p:cNvSpPr>
          <p:nvPr>
            <p:ph type="ftr" sz="quarter" idx="11"/>
          </p:nvPr>
        </p:nvSpPr>
        <p:spPr>
          <a:xfrm>
            <a:off x="1981200" y="6400800"/>
            <a:ext cx="4114800" cy="304800"/>
          </a:xfrm>
          <a:prstGeom prst="rect">
            <a:avLst/>
          </a:prstGeom>
        </p:spPr>
        <p:txBody>
          <a:bodyPr anchor="b"/>
          <a:lstStyle>
            <a:lvl1pPr algn="l">
              <a:defRPr sz="1000"/>
            </a:lvl1pPr>
          </a:lstStyle>
          <a:p>
            <a:endParaRPr lang="en-US"/>
          </a:p>
        </p:txBody>
      </p:sp>
      <p:sp>
        <p:nvSpPr>
          <p:cNvPr id="6" name="Slide Number Placeholder 5">
            <a:extLst>
              <a:ext uri="{FF2B5EF4-FFF2-40B4-BE49-F238E27FC236}">
                <a16:creationId xmlns:a16="http://schemas.microsoft.com/office/drawing/2014/main" id="{9CBBC588-CC66-D545-8CFE-E50CB280612D}"/>
              </a:ext>
            </a:extLst>
          </p:cNvPr>
          <p:cNvSpPr>
            <a:spLocks noGrp="1"/>
          </p:cNvSpPr>
          <p:nvPr>
            <p:ph type="sldNum" sz="quarter" idx="12"/>
          </p:nvPr>
        </p:nvSpPr>
        <p:spPr>
          <a:xfrm>
            <a:off x="7653184" y="6400800"/>
            <a:ext cx="614516" cy="304800"/>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118983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2B14C-BAB8-6145-8612-20E8F916E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164EC-C40B-5840-9B0B-E57F5B17A6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B7659-6987-DC49-A231-2653C9B38818}"/>
              </a:ext>
            </a:extLst>
          </p:cNvPr>
          <p:cNvSpPr>
            <a:spLocks noGrp="1"/>
          </p:cNvSpPr>
          <p:nvPr>
            <p:ph type="dt" sz="half" idx="10"/>
          </p:nvPr>
        </p:nvSpPr>
        <p:spPr>
          <a:xfrm>
            <a:off x="6095999" y="6400800"/>
            <a:ext cx="1562101" cy="304800"/>
          </a:xfrm>
          <a:prstGeom prst="rect">
            <a:avLst/>
          </a:prstGeom>
        </p:spPr>
        <p:txBody>
          <a:bodyPr/>
          <a:lstStyle/>
          <a:p>
            <a:fld id="{FF2E8698-425C-1648-9130-4E2C62E95324}" type="datetime3">
              <a:rPr lang="en-US" smtClean="0"/>
              <a:t>18 February 2020</a:t>
            </a:fld>
            <a:endParaRPr lang="en-US"/>
          </a:p>
        </p:txBody>
      </p:sp>
      <p:sp>
        <p:nvSpPr>
          <p:cNvPr id="5" name="Footer Placeholder 4">
            <a:extLst>
              <a:ext uri="{FF2B5EF4-FFF2-40B4-BE49-F238E27FC236}">
                <a16:creationId xmlns:a16="http://schemas.microsoft.com/office/drawing/2014/main" id="{A02D1BDA-1377-7B42-87FA-C80B55731063}"/>
              </a:ext>
            </a:extLst>
          </p:cNvPr>
          <p:cNvSpPr>
            <a:spLocks noGrp="1"/>
          </p:cNvSpPr>
          <p:nvPr>
            <p:ph type="ftr" sz="quarter" idx="11"/>
          </p:nvPr>
        </p:nvSpPr>
        <p:spPr>
          <a:xfrm>
            <a:off x="1981200" y="6400800"/>
            <a:ext cx="4114800" cy="304800"/>
          </a:xfrm>
          <a:prstGeom prst="rect">
            <a:avLst/>
          </a:prstGeom>
        </p:spPr>
        <p:txBody>
          <a:bodyPr anchor="b"/>
          <a:lstStyle>
            <a:lvl1pPr algn="l">
              <a:defRPr sz="1000"/>
            </a:lvl1pPr>
          </a:lstStyle>
          <a:p>
            <a:endParaRPr lang="en-US"/>
          </a:p>
        </p:txBody>
      </p:sp>
      <p:sp>
        <p:nvSpPr>
          <p:cNvPr id="6" name="Slide Number Placeholder 5">
            <a:extLst>
              <a:ext uri="{FF2B5EF4-FFF2-40B4-BE49-F238E27FC236}">
                <a16:creationId xmlns:a16="http://schemas.microsoft.com/office/drawing/2014/main" id="{2FD9B3A0-E997-B84A-9F52-B42E393823B8}"/>
              </a:ext>
            </a:extLst>
          </p:cNvPr>
          <p:cNvSpPr>
            <a:spLocks noGrp="1"/>
          </p:cNvSpPr>
          <p:nvPr>
            <p:ph type="sldNum" sz="quarter" idx="12"/>
          </p:nvPr>
        </p:nvSpPr>
        <p:spPr>
          <a:xfrm>
            <a:off x="7658100" y="6400800"/>
            <a:ext cx="609600" cy="304800"/>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383705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ex Slide 01">
    <p:bg>
      <p:bgPr>
        <a:solidFill>
          <a:schemeClr val="accent2"/>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6191251" y="1732547"/>
            <a:ext cx="5473700" cy="4577236"/>
          </a:xfrm>
          <a:prstGeom prst="rect">
            <a:avLst/>
          </a:prstGeom>
        </p:spPr>
        <p:txBody>
          <a:bodyPr/>
          <a:lstStyle>
            <a:lvl1pPr marL="0" indent="0" algn="r">
              <a:buNone/>
              <a:defRPr/>
            </a:lvl1pPr>
          </a:lstStyle>
          <a:p>
            <a:r>
              <a:rPr lang="en-GB"/>
              <a:t> </a:t>
            </a:r>
          </a:p>
        </p:txBody>
      </p:sp>
      <p:cxnSp>
        <p:nvCxnSpPr>
          <p:cNvPr id="10" name="Straight Connector 9">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DA41C8-E673-49CE-8596-2382FC2E43B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2268548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pos="5511">
          <p15:clr>
            <a:srgbClr val="FBAE40"/>
          </p15:clr>
        </p15:guide>
        <p15:guide id="4" pos="2925">
          <p15:clr>
            <a:srgbClr val="FBAE40"/>
          </p15:clr>
        </p15:guide>
        <p15:guide id="5" pos="2835">
          <p15:clr>
            <a:srgbClr val="FBAE40"/>
          </p15:clr>
        </p15:guide>
        <p15:guide id="6" pos="249">
          <p15:clr>
            <a:srgbClr val="FBAE40"/>
          </p15:clr>
        </p15:guide>
        <p15:guide id="7" orient="horz" pos="441">
          <p15:clr>
            <a:srgbClr val="FBAE40"/>
          </p15:clr>
        </p15:guide>
        <p15:guide id="8" orient="horz" pos="577">
          <p15:clr>
            <a:srgbClr val="FBAE40"/>
          </p15:clr>
        </p15:guide>
        <p15:guide id="9" orient="horz" pos="2981">
          <p15:clr>
            <a:srgbClr val="FBAE40"/>
          </p15:clr>
        </p15:guide>
        <p15:guide id="10" orient="horz" pos="8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4"/>
          </p:nvPr>
        </p:nvSpPr>
        <p:spPr>
          <a:xfrm>
            <a:off x="666751" y="1458913"/>
            <a:ext cx="10905067" cy="4664075"/>
          </a:xfrm>
          <a:prstGeom prst="rect">
            <a:avLst/>
          </a:prstGeom>
        </p:spPr>
        <p:txBody>
          <a:bodyPr/>
          <a:lstStyle>
            <a:lvl1pPr marL="457189" indent="-457189">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523962" indent="-304792">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5"/>
          <p:cNvSpPr>
            <a:spLocks noGrp="1"/>
          </p:cNvSpPr>
          <p:nvPr>
            <p:ph type="body" sz="quarter" idx="13" hasCustomPrompt="1"/>
          </p:nvPr>
        </p:nvSpPr>
        <p:spPr>
          <a:xfrm>
            <a:off x="649794" y="390107"/>
            <a:ext cx="10922025" cy="1068807"/>
          </a:xfrm>
          <a:prstGeom prst="rect">
            <a:avLst/>
          </a:prstGeom>
        </p:spPr>
        <p:txBody>
          <a:bodyPr wrap="square" lIns="0" rIns="0" spcCol="288000">
            <a:normAutofit/>
          </a:bodyPr>
          <a:lstStyle>
            <a:lvl1pPr marL="0" indent="0">
              <a:spcBef>
                <a:spcPts val="0"/>
              </a:spcBef>
              <a:buNone/>
              <a:defRPr sz="5867" b="1" i="0" spc="0" baseline="0">
                <a:solidFill>
                  <a:schemeClr val="accent1"/>
                </a:solidFill>
                <a:latin typeface="Arial" pitchFamily="34" charset="0"/>
                <a:cs typeface="Arial" pitchFamily="34" charset="0"/>
              </a:defRPr>
            </a:lvl1pPr>
          </a:lstStyle>
          <a:p>
            <a:pPr lvl="0"/>
            <a:r>
              <a:rPr lang="en-US"/>
              <a:t>Click to add title</a:t>
            </a:r>
          </a:p>
        </p:txBody>
      </p:sp>
    </p:spTree>
    <p:extLst>
      <p:ext uri="{BB962C8B-B14F-4D97-AF65-F5344CB8AC3E}">
        <p14:creationId xmlns:p14="http://schemas.microsoft.com/office/powerpoint/2010/main" val="20136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2"/>
          <p:cNvSpPr>
            <a:spLocks noGrp="1"/>
          </p:cNvSpPr>
          <p:nvPr>
            <p:ph idx="14"/>
          </p:nvPr>
        </p:nvSpPr>
        <p:spPr>
          <a:xfrm>
            <a:off x="666751" y="1458913"/>
            <a:ext cx="10905067" cy="4664075"/>
          </a:xfrm>
          <a:prstGeom prst="rect">
            <a:avLst/>
          </a:prstGeom>
        </p:spPr>
        <p:txBody>
          <a:bodyPr/>
          <a:lstStyle>
            <a:lvl1pPr marL="457189" indent="-457189">
              <a:buFont typeface="Wingdings" pitchFamily="2" charset="2"/>
              <a:buChar char="§"/>
              <a:defRPr>
                <a:latin typeface="Arial" pitchFamily="34" charset="0"/>
                <a:cs typeface="Arial" pitchFamily="34" charset="0"/>
              </a:defRPr>
            </a:lvl1pPr>
            <a:lvl2pPr>
              <a:defRPr>
                <a:latin typeface="Arial" pitchFamily="34" charset="0"/>
                <a:cs typeface="Arial" pitchFamily="34" charset="0"/>
              </a:defRPr>
            </a:lvl2pPr>
            <a:lvl3pPr marL="1523962" indent="-304792">
              <a:buFont typeface="Wingdings" pitchFamily="2" charset="2"/>
              <a:buChar cha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5"/>
          <p:cNvSpPr>
            <a:spLocks noGrp="1"/>
          </p:cNvSpPr>
          <p:nvPr>
            <p:ph type="body" sz="quarter" idx="13" hasCustomPrompt="1"/>
          </p:nvPr>
        </p:nvSpPr>
        <p:spPr>
          <a:xfrm>
            <a:off x="649794" y="390107"/>
            <a:ext cx="10922025" cy="1068807"/>
          </a:xfrm>
          <a:prstGeom prst="rect">
            <a:avLst/>
          </a:prstGeom>
        </p:spPr>
        <p:txBody>
          <a:bodyPr wrap="square" lIns="0" rIns="0" spcCol="288000">
            <a:normAutofit/>
          </a:bodyPr>
          <a:lstStyle>
            <a:lvl1pPr marL="0" indent="0">
              <a:spcBef>
                <a:spcPts val="0"/>
              </a:spcBef>
              <a:buNone/>
              <a:defRPr sz="5867" b="1" i="0" spc="0" baseline="0">
                <a:solidFill>
                  <a:schemeClr val="accent1"/>
                </a:solidFill>
                <a:latin typeface="Arial" pitchFamily="34" charset="0"/>
                <a:cs typeface="Arial" pitchFamily="34" charset="0"/>
              </a:defRPr>
            </a:lvl1pPr>
          </a:lstStyle>
          <a:p>
            <a:pPr lvl="0"/>
            <a:r>
              <a:rPr lang="en-US"/>
              <a:t>Click to add title</a:t>
            </a:r>
          </a:p>
        </p:txBody>
      </p:sp>
    </p:spTree>
    <p:extLst>
      <p:ext uri="{BB962C8B-B14F-4D97-AF65-F5344CB8AC3E}">
        <p14:creationId xmlns:p14="http://schemas.microsoft.com/office/powerpoint/2010/main" val="4191525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3" name="Text Placeholder 15"/>
          <p:cNvSpPr>
            <a:spLocks noGrp="1"/>
          </p:cNvSpPr>
          <p:nvPr>
            <p:ph type="body" sz="quarter" idx="13" hasCustomPrompt="1"/>
          </p:nvPr>
        </p:nvSpPr>
        <p:spPr>
          <a:xfrm>
            <a:off x="649794" y="390107"/>
            <a:ext cx="10922025" cy="1068807"/>
          </a:xfrm>
          <a:prstGeom prst="rect">
            <a:avLst/>
          </a:prstGeom>
        </p:spPr>
        <p:txBody>
          <a:bodyPr wrap="square" lIns="0" rIns="0" spcCol="288000">
            <a:normAutofit/>
          </a:bodyPr>
          <a:lstStyle>
            <a:lvl1pPr marL="0" indent="0">
              <a:spcBef>
                <a:spcPts val="0"/>
              </a:spcBef>
              <a:buNone/>
              <a:defRPr sz="5867" b="1" i="0" spc="0" baseline="0">
                <a:solidFill>
                  <a:schemeClr val="accent1"/>
                </a:solidFill>
                <a:latin typeface="Arial" pitchFamily="34" charset="0"/>
                <a:cs typeface="Arial" pitchFamily="34" charset="0"/>
              </a:defRPr>
            </a:lvl1pPr>
          </a:lstStyle>
          <a:p>
            <a:pPr lvl="0"/>
            <a:r>
              <a:rPr lang="en-US"/>
              <a:t>Click to add title</a:t>
            </a:r>
          </a:p>
        </p:txBody>
      </p:sp>
    </p:spTree>
    <p:extLst>
      <p:ext uri="{BB962C8B-B14F-4D97-AF65-F5344CB8AC3E}">
        <p14:creationId xmlns:p14="http://schemas.microsoft.com/office/powerpoint/2010/main" val="2637008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0"/>
            <a:r>
              <a:rPr lang="en-US"/>
              <a:t>Client Name</a:t>
            </a:r>
          </a:p>
          <a:p>
            <a:pPr lvl="2"/>
            <a:r>
              <a:rPr lang="en-US"/>
              <a:t>Ref</a:t>
            </a:r>
          </a:p>
        </p:txBody>
      </p:sp>
      <p:sp>
        <p:nvSpPr>
          <p:cNvPr id="16" name="Picture Placeholder 15"/>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7" name="Picture Placeholder 15"/>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pic>
        <p:nvPicPr>
          <p:cNvPr id="23" name="Picture 22" descr="MM-Logo-Black-RGB.eps"/>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27049" y="522813"/>
            <a:ext cx="1028571" cy="771429"/>
          </a:xfrm>
          <a:prstGeom prst="rect">
            <a:avLst/>
          </a:prstGeom>
        </p:spPr>
      </p:pic>
      <p:sp>
        <p:nvSpPr>
          <p:cNvPr id="4"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3" name="Subtitle 2"/>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7" name="Title 6"/>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Freeform: Shape 9">
            <a:extLst>
              <a:ext uri="{FF2B5EF4-FFF2-40B4-BE49-F238E27FC236}">
                <a16:creationId xmlns:a16="http://schemas.microsoft.com/office/drawing/2014/main" id="{14AF0F3A-27EB-4305-8223-C9185990BFFA}"/>
              </a:ext>
            </a:extLst>
          </p:cNvPr>
          <p:cNvSpPr/>
          <p:nvPr userDrawn="1"/>
        </p:nvSpPr>
        <p:spPr>
          <a:xfrm>
            <a:off x="7414900" y="1842025"/>
            <a:ext cx="4777101" cy="5015977"/>
          </a:xfrm>
          <a:custGeom>
            <a:avLst/>
            <a:gdLst>
              <a:gd name="connsiteX0" fmla="*/ 1699109 w 3582826"/>
              <a:gd name="connsiteY0" fmla="*/ 0 h 3761983"/>
              <a:gd name="connsiteX1" fmla="*/ 3500932 w 3582826"/>
              <a:gd name="connsiteY1" fmla="*/ 603529 h 3761983"/>
              <a:gd name="connsiteX2" fmla="*/ 3582826 w 3582826"/>
              <a:gd name="connsiteY2" fmla="*/ 670682 h 3761983"/>
              <a:gd name="connsiteX3" fmla="*/ 3582826 w 3582826"/>
              <a:gd name="connsiteY3" fmla="*/ 3761983 h 3761983"/>
              <a:gd name="connsiteX4" fmla="*/ 3262516 w 3582826"/>
              <a:gd name="connsiteY4" fmla="*/ 3761983 h 3761983"/>
              <a:gd name="connsiteX5" fmla="*/ 3283901 w 3582826"/>
              <a:gd name="connsiteY5" fmla="*/ 3533863 h 3761983"/>
              <a:gd name="connsiteX6" fmla="*/ 1641950 w 3582826"/>
              <a:gd name="connsiteY6" fmla="*/ 1768151 h 3761983"/>
              <a:gd name="connsiteX7" fmla="*/ 1641950 w 3582826"/>
              <a:gd name="connsiteY7" fmla="*/ 1768153 h 3761983"/>
              <a:gd name="connsiteX8" fmla="*/ 1644218 w 3582826"/>
              <a:gd name="connsiteY8" fmla="*/ 1768276 h 3761983"/>
              <a:gd name="connsiteX9" fmla="*/ 1644218 w 3582826"/>
              <a:gd name="connsiteY9" fmla="*/ 3761983 h 3761983"/>
              <a:gd name="connsiteX10" fmla="*/ 1641950 w 3582826"/>
              <a:gd name="connsiteY10" fmla="*/ 3761983 h 3761983"/>
              <a:gd name="connsiteX11" fmla="*/ 1635602 w 3582826"/>
              <a:gd name="connsiteY11" fmla="*/ 3761983 h 3761983"/>
              <a:gd name="connsiteX12" fmla="*/ 21384 w 3582826"/>
              <a:gd name="connsiteY12" fmla="*/ 3761983 h 3761983"/>
              <a:gd name="connsiteX13" fmla="*/ 0 w 3582826"/>
              <a:gd name="connsiteY13" fmla="*/ 3533865 h 3761983"/>
              <a:gd name="connsiteX14" fmla="*/ 1474070 w 3582826"/>
              <a:gd name="connsiteY14" fmla="*/ 1777269 h 3761983"/>
              <a:gd name="connsiteX15" fmla="*/ 1635602 w 3582826"/>
              <a:gd name="connsiteY15" fmla="*/ 1768498 h 3761983"/>
              <a:gd name="connsiteX16" fmla="*/ 1635602 w 3582826"/>
              <a:gd name="connsiteY16" fmla="*/ 1761 h 3761983"/>
              <a:gd name="connsiteX17" fmla="*/ 1699109 w 3582826"/>
              <a:gd name="connsiteY17" fmla="*/ 0 h 376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2826" h="3761983">
                <a:moveTo>
                  <a:pt x="1699109" y="0"/>
                </a:moveTo>
                <a:cubicBezTo>
                  <a:pt x="2366545" y="0"/>
                  <a:pt x="2986591" y="222492"/>
                  <a:pt x="3500932" y="603529"/>
                </a:cubicBezTo>
                <a:lnTo>
                  <a:pt x="3582826" y="670682"/>
                </a:lnTo>
                <a:lnTo>
                  <a:pt x="3582826" y="3761983"/>
                </a:lnTo>
                <a:lnTo>
                  <a:pt x="3262516" y="3761983"/>
                </a:lnTo>
                <a:lnTo>
                  <a:pt x="3283901" y="3533863"/>
                </a:lnTo>
                <a:cubicBezTo>
                  <a:pt x="3283901" y="2558687"/>
                  <a:pt x="2548775" y="1768151"/>
                  <a:pt x="1641950" y="1768151"/>
                </a:cubicBezTo>
                <a:lnTo>
                  <a:pt x="1641950" y="1768153"/>
                </a:lnTo>
                <a:lnTo>
                  <a:pt x="1644218" y="1768276"/>
                </a:lnTo>
                <a:lnTo>
                  <a:pt x="1644218" y="3761983"/>
                </a:lnTo>
                <a:lnTo>
                  <a:pt x="1641950" y="3761983"/>
                </a:lnTo>
                <a:lnTo>
                  <a:pt x="1635602" y="3761983"/>
                </a:lnTo>
                <a:lnTo>
                  <a:pt x="21384" y="3761983"/>
                </a:lnTo>
                <a:lnTo>
                  <a:pt x="0" y="3533865"/>
                </a:lnTo>
                <a:cubicBezTo>
                  <a:pt x="0" y="2619638"/>
                  <a:pt x="646107" y="1867691"/>
                  <a:pt x="1474070" y="1777269"/>
                </a:cubicBezTo>
                <a:lnTo>
                  <a:pt x="1635602" y="1768498"/>
                </a:lnTo>
                <a:lnTo>
                  <a:pt x="1635602" y="1761"/>
                </a:lnTo>
                <a:cubicBezTo>
                  <a:pt x="1656709" y="226"/>
                  <a:pt x="1677886" y="0"/>
                  <a:pt x="1699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GB" sz="2117"/>
          </a:p>
        </p:txBody>
      </p:sp>
    </p:spTree>
    <p:extLst>
      <p:ext uri="{BB962C8B-B14F-4D97-AF65-F5344CB8AC3E}">
        <p14:creationId xmlns:p14="http://schemas.microsoft.com/office/powerpoint/2010/main" val="403691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pic>
        <p:nvPicPr>
          <p:cNvPr id="7" name="Picture 2" descr="P:\Croydon\VOY\BDS\NewDesignStudio\Henry\Brand Guidelines and Elements\Mott MaDonald Brand Elements\Logos\Vertical Logo\Photoshop\PNG\MM-Logo-White.png">
            <a:extLst>
              <a:ext uri="{FF2B5EF4-FFF2-40B4-BE49-F238E27FC236}">
                <a16:creationId xmlns:a16="http://schemas.microsoft.com/office/drawing/2014/main" id="{17252F3F-F991-46A0-A89E-641E8EA9B53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98115" y="402169"/>
            <a:ext cx="1130681" cy="999497"/>
          </a:xfrm>
          <a:prstGeom prst="rect">
            <a:avLst/>
          </a:prstGeom>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E9F5792D-3723-4361-A9ED-10258F155040}"/>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
        <p:nvSpPr>
          <p:cNvPr id="8" name="Freeform: Shape 7">
            <a:extLst>
              <a:ext uri="{FF2B5EF4-FFF2-40B4-BE49-F238E27FC236}">
                <a16:creationId xmlns:a16="http://schemas.microsoft.com/office/drawing/2014/main" id="{D5341B35-9577-4F97-A2E3-488C607C2310}"/>
              </a:ext>
            </a:extLst>
          </p:cNvPr>
          <p:cNvSpPr/>
          <p:nvPr userDrawn="1"/>
        </p:nvSpPr>
        <p:spPr>
          <a:xfrm>
            <a:off x="7414900" y="1842025"/>
            <a:ext cx="4777101" cy="5015977"/>
          </a:xfrm>
          <a:custGeom>
            <a:avLst/>
            <a:gdLst>
              <a:gd name="connsiteX0" fmla="*/ 1699109 w 3582826"/>
              <a:gd name="connsiteY0" fmla="*/ 0 h 3761983"/>
              <a:gd name="connsiteX1" fmla="*/ 3500932 w 3582826"/>
              <a:gd name="connsiteY1" fmla="*/ 603529 h 3761983"/>
              <a:gd name="connsiteX2" fmla="*/ 3582826 w 3582826"/>
              <a:gd name="connsiteY2" fmla="*/ 670682 h 3761983"/>
              <a:gd name="connsiteX3" fmla="*/ 3582826 w 3582826"/>
              <a:gd name="connsiteY3" fmla="*/ 3761983 h 3761983"/>
              <a:gd name="connsiteX4" fmla="*/ 3262516 w 3582826"/>
              <a:gd name="connsiteY4" fmla="*/ 3761983 h 3761983"/>
              <a:gd name="connsiteX5" fmla="*/ 3283901 w 3582826"/>
              <a:gd name="connsiteY5" fmla="*/ 3533863 h 3761983"/>
              <a:gd name="connsiteX6" fmla="*/ 1641950 w 3582826"/>
              <a:gd name="connsiteY6" fmla="*/ 1768151 h 3761983"/>
              <a:gd name="connsiteX7" fmla="*/ 1641950 w 3582826"/>
              <a:gd name="connsiteY7" fmla="*/ 1768153 h 3761983"/>
              <a:gd name="connsiteX8" fmla="*/ 1644218 w 3582826"/>
              <a:gd name="connsiteY8" fmla="*/ 1768276 h 3761983"/>
              <a:gd name="connsiteX9" fmla="*/ 1644218 w 3582826"/>
              <a:gd name="connsiteY9" fmla="*/ 3761983 h 3761983"/>
              <a:gd name="connsiteX10" fmla="*/ 1641950 w 3582826"/>
              <a:gd name="connsiteY10" fmla="*/ 3761983 h 3761983"/>
              <a:gd name="connsiteX11" fmla="*/ 1635602 w 3582826"/>
              <a:gd name="connsiteY11" fmla="*/ 3761983 h 3761983"/>
              <a:gd name="connsiteX12" fmla="*/ 21384 w 3582826"/>
              <a:gd name="connsiteY12" fmla="*/ 3761983 h 3761983"/>
              <a:gd name="connsiteX13" fmla="*/ 0 w 3582826"/>
              <a:gd name="connsiteY13" fmla="*/ 3533865 h 3761983"/>
              <a:gd name="connsiteX14" fmla="*/ 1474070 w 3582826"/>
              <a:gd name="connsiteY14" fmla="*/ 1777269 h 3761983"/>
              <a:gd name="connsiteX15" fmla="*/ 1635602 w 3582826"/>
              <a:gd name="connsiteY15" fmla="*/ 1768498 h 3761983"/>
              <a:gd name="connsiteX16" fmla="*/ 1635602 w 3582826"/>
              <a:gd name="connsiteY16" fmla="*/ 1761 h 3761983"/>
              <a:gd name="connsiteX17" fmla="*/ 1699109 w 3582826"/>
              <a:gd name="connsiteY17" fmla="*/ 0 h 376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2826" h="3761983">
                <a:moveTo>
                  <a:pt x="1699109" y="0"/>
                </a:moveTo>
                <a:cubicBezTo>
                  <a:pt x="2366545" y="0"/>
                  <a:pt x="2986591" y="222492"/>
                  <a:pt x="3500932" y="603529"/>
                </a:cubicBezTo>
                <a:lnTo>
                  <a:pt x="3582826" y="670682"/>
                </a:lnTo>
                <a:lnTo>
                  <a:pt x="3582826" y="3761983"/>
                </a:lnTo>
                <a:lnTo>
                  <a:pt x="3262516" y="3761983"/>
                </a:lnTo>
                <a:lnTo>
                  <a:pt x="3283901" y="3533863"/>
                </a:lnTo>
                <a:cubicBezTo>
                  <a:pt x="3283901" y="2558687"/>
                  <a:pt x="2548775" y="1768151"/>
                  <a:pt x="1641950" y="1768151"/>
                </a:cubicBezTo>
                <a:lnTo>
                  <a:pt x="1641950" y="1768153"/>
                </a:lnTo>
                <a:lnTo>
                  <a:pt x="1644218" y="1768276"/>
                </a:lnTo>
                <a:lnTo>
                  <a:pt x="1644218" y="3761983"/>
                </a:lnTo>
                <a:lnTo>
                  <a:pt x="1641950" y="3761983"/>
                </a:lnTo>
                <a:lnTo>
                  <a:pt x="1635602" y="3761983"/>
                </a:lnTo>
                <a:lnTo>
                  <a:pt x="21384" y="3761983"/>
                </a:lnTo>
                <a:lnTo>
                  <a:pt x="0" y="3533865"/>
                </a:lnTo>
                <a:cubicBezTo>
                  <a:pt x="0" y="2619638"/>
                  <a:pt x="646107" y="1867691"/>
                  <a:pt x="1474070" y="1777269"/>
                </a:cubicBezTo>
                <a:lnTo>
                  <a:pt x="1635602" y="1768498"/>
                </a:lnTo>
                <a:lnTo>
                  <a:pt x="1635602" y="1761"/>
                </a:lnTo>
                <a:cubicBezTo>
                  <a:pt x="1656709" y="226"/>
                  <a:pt x="1677886" y="0"/>
                  <a:pt x="169910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GB" sz="2117"/>
          </a:p>
        </p:txBody>
      </p:sp>
    </p:spTree>
    <p:extLst>
      <p:ext uri="{BB962C8B-B14F-4D97-AF65-F5344CB8AC3E}">
        <p14:creationId xmlns:p14="http://schemas.microsoft.com/office/powerpoint/2010/main" val="206464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8" name="Freeform: Shape 7">
            <a:extLst>
              <a:ext uri="{FF2B5EF4-FFF2-40B4-BE49-F238E27FC236}">
                <a16:creationId xmlns:a16="http://schemas.microsoft.com/office/drawing/2014/main" id="{8F7CB4F2-9EE9-44D2-8DB6-6D80F2242B44}"/>
              </a:ext>
            </a:extLst>
          </p:cNvPr>
          <p:cNvSpPr/>
          <p:nvPr userDrawn="1"/>
        </p:nvSpPr>
        <p:spPr>
          <a:xfrm>
            <a:off x="7414900" y="1842025"/>
            <a:ext cx="4777101" cy="5015977"/>
          </a:xfrm>
          <a:custGeom>
            <a:avLst/>
            <a:gdLst>
              <a:gd name="connsiteX0" fmla="*/ 1699109 w 3582826"/>
              <a:gd name="connsiteY0" fmla="*/ 0 h 3761983"/>
              <a:gd name="connsiteX1" fmla="*/ 3500932 w 3582826"/>
              <a:gd name="connsiteY1" fmla="*/ 603529 h 3761983"/>
              <a:gd name="connsiteX2" fmla="*/ 3582826 w 3582826"/>
              <a:gd name="connsiteY2" fmla="*/ 670682 h 3761983"/>
              <a:gd name="connsiteX3" fmla="*/ 3582826 w 3582826"/>
              <a:gd name="connsiteY3" fmla="*/ 3761983 h 3761983"/>
              <a:gd name="connsiteX4" fmla="*/ 3262516 w 3582826"/>
              <a:gd name="connsiteY4" fmla="*/ 3761983 h 3761983"/>
              <a:gd name="connsiteX5" fmla="*/ 3283901 w 3582826"/>
              <a:gd name="connsiteY5" fmla="*/ 3533863 h 3761983"/>
              <a:gd name="connsiteX6" fmla="*/ 1641950 w 3582826"/>
              <a:gd name="connsiteY6" fmla="*/ 1768151 h 3761983"/>
              <a:gd name="connsiteX7" fmla="*/ 1641950 w 3582826"/>
              <a:gd name="connsiteY7" fmla="*/ 1768153 h 3761983"/>
              <a:gd name="connsiteX8" fmla="*/ 1644218 w 3582826"/>
              <a:gd name="connsiteY8" fmla="*/ 1768276 h 3761983"/>
              <a:gd name="connsiteX9" fmla="*/ 1644218 w 3582826"/>
              <a:gd name="connsiteY9" fmla="*/ 3761983 h 3761983"/>
              <a:gd name="connsiteX10" fmla="*/ 1641950 w 3582826"/>
              <a:gd name="connsiteY10" fmla="*/ 3761983 h 3761983"/>
              <a:gd name="connsiteX11" fmla="*/ 1635602 w 3582826"/>
              <a:gd name="connsiteY11" fmla="*/ 3761983 h 3761983"/>
              <a:gd name="connsiteX12" fmla="*/ 21384 w 3582826"/>
              <a:gd name="connsiteY12" fmla="*/ 3761983 h 3761983"/>
              <a:gd name="connsiteX13" fmla="*/ 0 w 3582826"/>
              <a:gd name="connsiteY13" fmla="*/ 3533865 h 3761983"/>
              <a:gd name="connsiteX14" fmla="*/ 1474070 w 3582826"/>
              <a:gd name="connsiteY14" fmla="*/ 1777269 h 3761983"/>
              <a:gd name="connsiteX15" fmla="*/ 1635602 w 3582826"/>
              <a:gd name="connsiteY15" fmla="*/ 1768498 h 3761983"/>
              <a:gd name="connsiteX16" fmla="*/ 1635602 w 3582826"/>
              <a:gd name="connsiteY16" fmla="*/ 1761 h 3761983"/>
              <a:gd name="connsiteX17" fmla="*/ 1699109 w 3582826"/>
              <a:gd name="connsiteY17" fmla="*/ 0 h 376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2826" h="3761983">
                <a:moveTo>
                  <a:pt x="1699109" y="0"/>
                </a:moveTo>
                <a:cubicBezTo>
                  <a:pt x="2366545" y="0"/>
                  <a:pt x="2986591" y="222492"/>
                  <a:pt x="3500932" y="603529"/>
                </a:cubicBezTo>
                <a:lnTo>
                  <a:pt x="3582826" y="670682"/>
                </a:lnTo>
                <a:lnTo>
                  <a:pt x="3582826" y="3761983"/>
                </a:lnTo>
                <a:lnTo>
                  <a:pt x="3262516" y="3761983"/>
                </a:lnTo>
                <a:lnTo>
                  <a:pt x="3283901" y="3533863"/>
                </a:lnTo>
                <a:cubicBezTo>
                  <a:pt x="3283901" y="2558687"/>
                  <a:pt x="2548775" y="1768151"/>
                  <a:pt x="1641950" y="1768151"/>
                </a:cubicBezTo>
                <a:lnTo>
                  <a:pt x="1641950" y="1768153"/>
                </a:lnTo>
                <a:lnTo>
                  <a:pt x="1644218" y="1768276"/>
                </a:lnTo>
                <a:lnTo>
                  <a:pt x="1644218" y="3761983"/>
                </a:lnTo>
                <a:lnTo>
                  <a:pt x="1641950" y="3761983"/>
                </a:lnTo>
                <a:lnTo>
                  <a:pt x="1635602" y="3761983"/>
                </a:lnTo>
                <a:lnTo>
                  <a:pt x="21384" y="3761983"/>
                </a:lnTo>
                <a:lnTo>
                  <a:pt x="0" y="3533865"/>
                </a:lnTo>
                <a:cubicBezTo>
                  <a:pt x="0" y="2619638"/>
                  <a:pt x="646107" y="1867691"/>
                  <a:pt x="1474070" y="1777269"/>
                </a:cubicBezTo>
                <a:lnTo>
                  <a:pt x="1635602" y="1768498"/>
                </a:lnTo>
                <a:lnTo>
                  <a:pt x="1635602" y="1761"/>
                </a:lnTo>
                <a:cubicBezTo>
                  <a:pt x="1656709" y="226"/>
                  <a:pt x="1677886" y="0"/>
                  <a:pt x="1699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Autofit/>
          </a:bodyPr>
          <a:lstStyle/>
          <a:p>
            <a:pPr algn="ctr"/>
            <a:endParaRPr lang="en-GB" sz="2117"/>
          </a:p>
        </p:txBody>
      </p:sp>
    </p:spTree>
    <p:extLst>
      <p:ext uri="{BB962C8B-B14F-4D97-AF65-F5344CB8AC3E}">
        <p14:creationId xmlns:p14="http://schemas.microsoft.com/office/powerpoint/2010/main" val="4040093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02">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1" name="Freeform: Shape 10">
            <a:extLst>
              <a:ext uri="{FF2B5EF4-FFF2-40B4-BE49-F238E27FC236}">
                <a16:creationId xmlns:a16="http://schemas.microsoft.com/office/drawing/2014/main" id="{CE20370A-2695-4947-951E-686D2866F8C4}"/>
              </a:ext>
            </a:extLst>
          </p:cNvPr>
          <p:cNvSpPr/>
          <p:nvPr userDrawn="1"/>
        </p:nvSpPr>
        <p:spPr>
          <a:xfrm>
            <a:off x="7414899" y="1285781"/>
            <a:ext cx="4777103" cy="5572225"/>
          </a:xfrm>
          <a:custGeom>
            <a:avLst/>
            <a:gdLst>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910373 h 1102259"/>
              <a:gd name="connsiteX5" fmla="*/ 944793 w 944973"/>
              <a:gd name="connsiteY5" fmla="*/ 1102259 h 1102259"/>
              <a:gd name="connsiteX6" fmla="*/ 0 w 944973"/>
              <a:gd name="connsiteY6" fmla="*/ 1102259 h 1102259"/>
              <a:gd name="connsiteX7" fmla="*/ 0 w 944973"/>
              <a:gd name="connsiteY7" fmla="*/ 168656 h 1102259"/>
              <a:gd name="connsiteX8" fmla="*/ 385742 w 944973"/>
              <a:gd name="connsiteY8" fmla="*/ 554397 h 1102259"/>
              <a:gd name="connsiteX9" fmla="*/ 924040 w 944973"/>
              <a:gd name="connsiteY9" fmla="*/ 20754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24040 w 944973"/>
              <a:gd name="connsiteY8" fmla="*/ 20754 h 1102259"/>
              <a:gd name="connsiteX9" fmla="*/ 944793 w 944973"/>
              <a:gd name="connsiteY9" fmla="*/ 0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44793 w 944973"/>
              <a:gd name="connsiteY8" fmla="*/ 0 h 1102259"/>
              <a:gd name="connsiteX0" fmla="*/ 944793 w 944973"/>
              <a:gd name="connsiteY0" fmla="*/ 0 h 1102259"/>
              <a:gd name="connsiteX1" fmla="*/ 944793 w 944973"/>
              <a:gd name="connsiteY1" fmla="*/ 180 h 1102259"/>
              <a:gd name="connsiteX2" fmla="*/ 944973 w 944973"/>
              <a:gd name="connsiteY2" fmla="*/ 1 h 1102259"/>
              <a:gd name="connsiteX3" fmla="*/ 944793 w 944973"/>
              <a:gd name="connsiteY3" fmla="*/ 1102259 h 1102259"/>
              <a:gd name="connsiteX4" fmla="*/ 0 w 944973"/>
              <a:gd name="connsiteY4" fmla="*/ 1102259 h 1102259"/>
              <a:gd name="connsiteX5" fmla="*/ 0 w 944973"/>
              <a:gd name="connsiteY5" fmla="*/ 168656 h 1102259"/>
              <a:gd name="connsiteX6" fmla="*/ 385742 w 944973"/>
              <a:gd name="connsiteY6" fmla="*/ 554397 h 1102259"/>
              <a:gd name="connsiteX7" fmla="*/ 944793 w 944973"/>
              <a:gd name="connsiteY7" fmla="*/ 0 h 11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973" h="1102259">
                <a:moveTo>
                  <a:pt x="944793" y="0"/>
                </a:moveTo>
                <a:lnTo>
                  <a:pt x="944793" y="180"/>
                </a:lnTo>
                <a:lnTo>
                  <a:pt x="944973" y="1"/>
                </a:lnTo>
                <a:lnTo>
                  <a:pt x="944793" y="1102259"/>
                </a:lnTo>
                <a:lnTo>
                  <a:pt x="0" y="1102259"/>
                </a:lnTo>
                <a:lnTo>
                  <a:pt x="0" y="168656"/>
                </a:lnTo>
                <a:lnTo>
                  <a:pt x="385742" y="554397"/>
                </a:lnTo>
                <a:lnTo>
                  <a:pt x="944793" y="0"/>
                </a:lnTo>
                <a:close/>
              </a:path>
            </a:pathLst>
          </a:custGeom>
          <a:solidFill>
            <a:schemeClr val="accent2"/>
          </a:solidFill>
        </p:spPr>
        <p:txBody>
          <a:bodyPr wrap="square" lIns="0" tIns="0" rIns="0" bIns="0" rtlCol="0">
            <a:noAutofit/>
          </a:bodyPr>
          <a:lstStyle/>
          <a:p>
            <a:endParaRPr sz="2117"/>
          </a:p>
        </p:txBody>
      </p:sp>
      <p:sp>
        <p:nvSpPr>
          <p:cNvPr id="12" name="Title 6">
            <a:extLst>
              <a:ext uri="{FF2B5EF4-FFF2-40B4-BE49-F238E27FC236}">
                <a16:creationId xmlns:a16="http://schemas.microsoft.com/office/drawing/2014/main" id="{C524BF0F-ED90-4121-8232-779C54D8F4B0}"/>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Text Placeholder 12">
            <a:extLst>
              <a:ext uri="{FF2B5EF4-FFF2-40B4-BE49-F238E27FC236}">
                <a16:creationId xmlns:a16="http://schemas.microsoft.com/office/drawing/2014/main" id="{F5A10E14-7E9B-4DDF-8B52-2013133EA021}"/>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4" name="Picture Placeholder 15">
            <a:extLst>
              <a:ext uri="{FF2B5EF4-FFF2-40B4-BE49-F238E27FC236}">
                <a16:creationId xmlns:a16="http://schemas.microsoft.com/office/drawing/2014/main" id="{69AB8158-F9F0-4153-9D08-A321E687B62A}"/>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5" name="Picture Placeholder 15">
            <a:extLst>
              <a:ext uri="{FF2B5EF4-FFF2-40B4-BE49-F238E27FC236}">
                <a16:creationId xmlns:a16="http://schemas.microsoft.com/office/drawing/2014/main" id="{F5405FC6-6C36-419D-9D3C-540DCE594350}"/>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8" name="Text Placeholder 3">
            <a:extLst>
              <a:ext uri="{FF2B5EF4-FFF2-40B4-BE49-F238E27FC236}">
                <a16:creationId xmlns:a16="http://schemas.microsoft.com/office/drawing/2014/main" id="{3E1EF882-0824-4B5E-B703-46EDF1B0ACA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9" name="Subtitle 2">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3883686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086913-C236-AA45-846B-C03743AE9E65}"/>
              </a:ext>
            </a:extLst>
          </p:cNvPr>
          <p:cNvSpPr/>
          <p:nvPr userDrawn="1"/>
        </p:nvSpPr>
        <p:spPr>
          <a:xfrm>
            <a:off x="712099" y="1485900"/>
            <a:ext cx="10641701" cy="431608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A8E82-1A43-974C-A03B-54A150630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EC83C-97B9-094C-A47C-0EB7E46E3505}"/>
              </a:ext>
            </a:extLst>
          </p:cNvPr>
          <p:cNvSpPr>
            <a:spLocks noGrp="1"/>
          </p:cNvSpPr>
          <p:nvPr>
            <p:ph idx="1"/>
          </p:nvPr>
        </p:nvSpPr>
        <p:spPr>
          <a:xfrm>
            <a:off x="854384" y="1651820"/>
            <a:ext cx="10344993" cy="4004514"/>
          </a:xfrm>
          <a:ln>
            <a:noFill/>
          </a:ln>
        </p:spPr>
        <p:txBody>
          <a:bodyPr numCol="2" spcCol="457200"/>
          <a:lstStyle>
            <a:lvl1pPr marL="0" indent="0">
              <a:lnSpc>
                <a:spcPct val="150000"/>
              </a:lnSpc>
              <a:buNone/>
              <a:defRPr b="0">
                <a:solidFill>
                  <a:schemeClr val="bg1"/>
                </a:solidFill>
              </a:defRPr>
            </a:lvl1pPr>
            <a:lvl2pPr marL="0" indent="0">
              <a:lnSpc>
                <a:spcPct val="150000"/>
              </a:lnSpc>
              <a:buNone/>
              <a:defRPr b="0">
                <a:solidFill>
                  <a:schemeClr val="bg1"/>
                </a:solidFill>
              </a:defRPr>
            </a:lvl2pPr>
            <a:lvl3pPr marL="0" indent="0">
              <a:lnSpc>
                <a:spcPct val="150000"/>
              </a:lnSpc>
              <a:buNone/>
              <a:defRPr b="0">
                <a:solidFill>
                  <a:schemeClr val="bg1"/>
                </a:solidFill>
              </a:defRPr>
            </a:lvl3pPr>
            <a:lvl4pPr marL="0" indent="0">
              <a:lnSpc>
                <a:spcPct val="150000"/>
              </a:lnSpc>
              <a:buNone/>
              <a:defRPr b="0">
                <a:solidFill>
                  <a:schemeClr val="bg1"/>
                </a:solidFill>
              </a:defRPr>
            </a:lvl4pPr>
            <a:lvl5pPr marL="0" indent="0">
              <a:lnSpc>
                <a:spcPct val="150000"/>
              </a:lnSpc>
              <a:buNone/>
              <a:defRPr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248F0-4EC6-6A49-BD71-B589836C4515}"/>
              </a:ext>
            </a:extLst>
          </p:cNvPr>
          <p:cNvSpPr>
            <a:spLocks noGrp="1"/>
          </p:cNvSpPr>
          <p:nvPr>
            <p:ph type="dt" sz="half" idx="10"/>
          </p:nvPr>
        </p:nvSpPr>
        <p:spPr>
          <a:xfrm>
            <a:off x="6095999" y="6400800"/>
            <a:ext cx="1562101" cy="304800"/>
          </a:xfrm>
          <a:prstGeom prst="rect">
            <a:avLst/>
          </a:prstGeom>
        </p:spPr>
        <p:txBody>
          <a:bodyPr/>
          <a:lstStyle/>
          <a:p>
            <a:fld id="{1A16112E-50EA-A549-8D05-4CA293C22C6B}" type="datetime3">
              <a:rPr lang="en-US" smtClean="0"/>
              <a:t>18 February 2020</a:t>
            </a:fld>
            <a:endParaRPr lang="en-US"/>
          </a:p>
        </p:txBody>
      </p:sp>
      <p:sp>
        <p:nvSpPr>
          <p:cNvPr id="5" name="Footer Placeholder 4">
            <a:extLst>
              <a:ext uri="{FF2B5EF4-FFF2-40B4-BE49-F238E27FC236}">
                <a16:creationId xmlns:a16="http://schemas.microsoft.com/office/drawing/2014/main" id="{6FA381E1-D4DD-D241-93BC-23C810A2BC74}"/>
              </a:ext>
            </a:extLst>
          </p:cNvPr>
          <p:cNvSpPr>
            <a:spLocks noGrp="1"/>
          </p:cNvSpPr>
          <p:nvPr>
            <p:ph type="ftr" sz="quarter" idx="11"/>
          </p:nvPr>
        </p:nvSpPr>
        <p:spPr>
          <a:xfrm>
            <a:off x="1981200" y="6400800"/>
            <a:ext cx="4114800" cy="304799"/>
          </a:xfrm>
          <a:prstGeom prst="rect">
            <a:avLst/>
          </a:prstGeom>
        </p:spPr>
        <p:txBody>
          <a:bodyPr anchor="b"/>
          <a:lstStyle>
            <a:lvl1pPr algn="l">
              <a:defRPr sz="1000"/>
            </a:lvl1pPr>
          </a:lstStyle>
          <a:p>
            <a:endParaRPr lang="en-US"/>
          </a:p>
        </p:txBody>
      </p:sp>
      <p:sp>
        <p:nvSpPr>
          <p:cNvPr id="6" name="Slide Number Placeholder 5">
            <a:extLst>
              <a:ext uri="{FF2B5EF4-FFF2-40B4-BE49-F238E27FC236}">
                <a16:creationId xmlns:a16="http://schemas.microsoft.com/office/drawing/2014/main" id="{61D0DA7C-BC5A-8D43-A40C-9CDC78E5AAD7}"/>
              </a:ext>
            </a:extLst>
          </p:cNvPr>
          <p:cNvSpPr>
            <a:spLocks noGrp="1"/>
          </p:cNvSpPr>
          <p:nvPr>
            <p:ph type="sldNum" sz="quarter" idx="12"/>
          </p:nvPr>
        </p:nvSpPr>
        <p:spPr>
          <a:xfrm>
            <a:off x="7658101" y="6400800"/>
            <a:ext cx="609600" cy="304799"/>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1273416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02">
    <p:bg>
      <p:bgPr>
        <a:solidFill>
          <a:schemeClr val="accent2"/>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6" name="Freeform: Shape 5">
            <a:extLst>
              <a:ext uri="{FF2B5EF4-FFF2-40B4-BE49-F238E27FC236}">
                <a16:creationId xmlns:a16="http://schemas.microsoft.com/office/drawing/2014/main" id="{24E69315-D8E9-4C26-A3BF-838B1E3090EF}"/>
              </a:ext>
            </a:extLst>
          </p:cNvPr>
          <p:cNvSpPr/>
          <p:nvPr userDrawn="1"/>
        </p:nvSpPr>
        <p:spPr>
          <a:xfrm>
            <a:off x="7414899" y="1285781"/>
            <a:ext cx="4777103" cy="5572225"/>
          </a:xfrm>
          <a:custGeom>
            <a:avLst/>
            <a:gdLst>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910373 h 1102259"/>
              <a:gd name="connsiteX5" fmla="*/ 944793 w 944973"/>
              <a:gd name="connsiteY5" fmla="*/ 1102259 h 1102259"/>
              <a:gd name="connsiteX6" fmla="*/ 0 w 944973"/>
              <a:gd name="connsiteY6" fmla="*/ 1102259 h 1102259"/>
              <a:gd name="connsiteX7" fmla="*/ 0 w 944973"/>
              <a:gd name="connsiteY7" fmla="*/ 168656 h 1102259"/>
              <a:gd name="connsiteX8" fmla="*/ 385742 w 944973"/>
              <a:gd name="connsiteY8" fmla="*/ 554397 h 1102259"/>
              <a:gd name="connsiteX9" fmla="*/ 924040 w 944973"/>
              <a:gd name="connsiteY9" fmla="*/ 20754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24040 w 944973"/>
              <a:gd name="connsiteY8" fmla="*/ 20754 h 1102259"/>
              <a:gd name="connsiteX9" fmla="*/ 944793 w 944973"/>
              <a:gd name="connsiteY9" fmla="*/ 0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44793 w 944973"/>
              <a:gd name="connsiteY8" fmla="*/ 0 h 1102259"/>
              <a:gd name="connsiteX0" fmla="*/ 944793 w 944973"/>
              <a:gd name="connsiteY0" fmla="*/ 0 h 1102259"/>
              <a:gd name="connsiteX1" fmla="*/ 944793 w 944973"/>
              <a:gd name="connsiteY1" fmla="*/ 180 h 1102259"/>
              <a:gd name="connsiteX2" fmla="*/ 944973 w 944973"/>
              <a:gd name="connsiteY2" fmla="*/ 1 h 1102259"/>
              <a:gd name="connsiteX3" fmla="*/ 944793 w 944973"/>
              <a:gd name="connsiteY3" fmla="*/ 1102259 h 1102259"/>
              <a:gd name="connsiteX4" fmla="*/ 0 w 944973"/>
              <a:gd name="connsiteY4" fmla="*/ 1102259 h 1102259"/>
              <a:gd name="connsiteX5" fmla="*/ 0 w 944973"/>
              <a:gd name="connsiteY5" fmla="*/ 168656 h 1102259"/>
              <a:gd name="connsiteX6" fmla="*/ 385742 w 944973"/>
              <a:gd name="connsiteY6" fmla="*/ 554397 h 1102259"/>
              <a:gd name="connsiteX7" fmla="*/ 944793 w 944973"/>
              <a:gd name="connsiteY7" fmla="*/ 0 h 11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973" h="1102259">
                <a:moveTo>
                  <a:pt x="944793" y="0"/>
                </a:moveTo>
                <a:lnTo>
                  <a:pt x="944793" y="180"/>
                </a:lnTo>
                <a:lnTo>
                  <a:pt x="944973" y="1"/>
                </a:lnTo>
                <a:lnTo>
                  <a:pt x="944793" y="1102259"/>
                </a:lnTo>
                <a:lnTo>
                  <a:pt x="0" y="1102259"/>
                </a:lnTo>
                <a:lnTo>
                  <a:pt x="0" y="168656"/>
                </a:lnTo>
                <a:lnTo>
                  <a:pt x="385742" y="554397"/>
                </a:lnTo>
                <a:lnTo>
                  <a:pt x="944793" y="0"/>
                </a:lnTo>
                <a:close/>
              </a:path>
            </a:pathLst>
          </a:custGeom>
          <a:solidFill>
            <a:schemeClr val="bg2"/>
          </a:solidFill>
        </p:spPr>
        <p:txBody>
          <a:bodyPr wrap="square" lIns="0" tIns="0" rIns="0" bIns="0" rtlCol="0">
            <a:noAutofit/>
          </a:bodyPr>
          <a:lstStyle/>
          <a:p>
            <a:endParaRPr sz="2117"/>
          </a:p>
        </p:txBody>
      </p:sp>
      <p:pic>
        <p:nvPicPr>
          <p:cNvPr id="7" name="Picture 2" descr="P:\Croydon\VOY\BDS\NewDesignStudio\Henry\Brand Guidelines and Elements\Mott MaDonald Brand Elements\Logos\Vertical Logo\Photoshop\PNG\MM-Logo-White.png">
            <a:extLst>
              <a:ext uri="{FF2B5EF4-FFF2-40B4-BE49-F238E27FC236}">
                <a16:creationId xmlns:a16="http://schemas.microsoft.com/office/drawing/2014/main" id="{ED870FEB-D516-4A4F-87C0-6F095D7B5FD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98115" y="402169"/>
            <a:ext cx="1130681" cy="999497"/>
          </a:xfrm>
          <a:prstGeom prst="rect">
            <a:avLst/>
          </a:prstGeom>
          <a:extLst>
            <a:ext uri="{909E8E84-426E-40DD-AFC4-6F175D3DCCD1}">
              <a14:hiddenFill xmlns:a14="http://schemas.microsoft.com/office/drawing/2010/main">
                <a:solidFill>
                  <a:srgbClr val="FFFFFF"/>
                </a:solidFill>
              </a14:hiddenFill>
            </a:ext>
          </a:extLst>
        </p:spPr>
      </p:pic>
      <p:sp>
        <p:nvSpPr>
          <p:cNvPr id="9" name="Title 6">
            <a:extLst>
              <a:ext uri="{FF2B5EF4-FFF2-40B4-BE49-F238E27FC236}">
                <a16:creationId xmlns:a16="http://schemas.microsoft.com/office/drawing/2014/main" id="{6F5E1EF6-8A8B-49D0-9D72-B0B88AB50C46}"/>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280013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02">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8" name="Freeform: Shape 7">
            <a:extLst>
              <a:ext uri="{FF2B5EF4-FFF2-40B4-BE49-F238E27FC236}">
                <a16:creationId xmlns:a16="http://schemas.microsoft.com/office/drawing/2014/main" id="{B82F4925-3208-457F-AA9B-0D1EC3A62B17}"/>
              </a:ext>
            </a:extLst>
          </p:cNvPr>
          <p:cNvSpPr/>
          <p:nvPr userDrawn="1"/>
        </p:nvSpPr>
        <p:spPr>
          <a:xfrm>
            <a:off x="7414899" y="1285781"/>
            <a:ext cx="4777103" cy="5572225"/>
          </a:xfrm>
          <a:custGeom>
            <a:avLst/>
            <a:gdLst>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910373 h 1102259"/>
              <a:gd name="connsiteX5" fmla="*/ 944793 w 944973"/>
              <a:gd name="connsiteY5" fmla="*/ 1102259 h 1102259"/>
              <a:gd name="connsiteX6" fmla="*/ 0 w 944973"/>
              <a:gd name="connsiteY6" fmla="*/ 1102259 h 1102259"/>
              <a:gd name="connsiteX7" fmla="*/ 0 w 944973"/>
              <a:gd name="connsiteY7" fmla="*/ 168656 h 1102259"/>
              <a:gd name="connsiteX8" fmla="*/ 385742 w 944973"/>
              <a:gd name="connsiteY8" fmla="*/ 554397 h 1102259"/>
              <a:gd name="connsiteX9" fmla="*/ 924040 w 944973"/>
              <a:gd name="connsiteY9" fmla="*/ 20754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24040 w 944973"/>
              <a:gd name="connsiteY8" fmla="*/ 20754 h 1102259"/>
              <a:gd name="connsiteX9" fmla="*/ 944793 w 944973"/>
              <a:gd name="connsiteY9" fmla="*/ 0 h 1102259"/>
              <a:gd name="connsiteX0" fmla="*/ 944793 w 944973"/>
              <a:gd name="connsiteY0" fmla="*/ 0 h 1102259"/>
              <a:gd name="connsiteX1" fmla="*/ 944793 w 944973"/>
              <a:gd name="connsiteY1" fmla="*/ 180 h 1102259"/>
              <a:gd name="connsiteX2" fmla="*/ 944973 w 944973"/>
              <a:gd name="connsiteY2" fmla="*/ 1 h 1102259"/>
              <a:gd name="connsiteX3" fmla="*/ 944973 w 944973"/>
              <a:gd name="connsiteY3" fmla="*/ 910373 h 1102259"/>
              <a:gd name="connsiteX4" fmla="*/ 944793 w 944973"/>
              <a:gd name="connsiteY4" fmla="*/ 1102259 h 1102259"/>
              <a:gd name="connsiteX5" fmla="*/ 0 w 944973"/>
              <a:gd name="connsiteY5" fmla="*/ 1102259 h 1102259"/>
              <a:gd name="connsiteX6" fmla="*/ 0 w 944973"/>
              <a:gd name="connsiteY6" fmla="*/ 168656 h 1102259"/>
              <a:gd name="connsiteX7" fmla="*/ 385742 w 944973"/>
              <a:gd name="connsiteY7" fmla="*/ 554397 h 1102259"/>
              <a:gd name="connsiteX8" fmla="*/ 944793 w 944973"/>
              <a:gd name="connsiteY8" fmla="*/ 0 h 1102259"/>
              <a:gd name="connsiteX0" fmla="*/ 944793 w 944973"/>
              <a:gd name="connsiteY0" fmla="*/ 0 h 1102259"/>
              <a:gd name="connsiteX1" fmla="*/ 944793 w 944973"/>
              <a:gd name="connsiteY1" fmla="*/ 180 h 1102259"/>
              <a:gd name="connsiteX2" fmla="*/ 944973 w 944973"/>
              <a:gd name="connsiteY2" fmla="*/ 1 h 1102259"/>
              <a:gd name="connsiteX3" fmla="*/ 944793 w 944973"/>
              <a:gd name="connsiteY3" fmla="*/ 1102259 h 1102259"/>
              <a:gd name="connsiteX4" fmla="*/ 0 w 944973"/>
              <a:gd name="connsiteY4" fmla="*/ 1102259 h 1102259"/>
              <a:gd name="connsiteX5" fmla="*/ 0 w 944973"/>
              <a:gd name="connsiteY5" fmla="*/ 168656 h 1102259"/>
              <a:gd name="connsiteX6" fmla="*/ 385742 w 944973"/>
              <a:gd name="connsiteY6" fmla="*/ 554397 h 1102259"/>
              <a:gd name="connsiteX7" fmla="*/ 944793 w 944973"/>
              <a:gd name="connsiteY7" fmla="*/ 0 h 11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973" h="1102259">
                <a:moveTo>
                  <a:pt x="944793" y="0"/>
                </a:moveTo>
                <a:lnTo>
                  <a:pt x="944793" y="180"/>
                </a:lnTo>
                <a:lnTo>
                  <a:pt x="944973" y="1"/>
                </a:lnTo>
                <a:lnTo>
                  <a:pt x="944793" y="1102259"/>
                </a:lnTo>
                <a:lnTo>
                  <a:pt x="0" y="1102259"/>
                </a:lnTo>
                <a:lnTo>
                  <a:pt x="0" y="168656"/>
                </a:lnTo>
                <a:lnTo>
                  <a:pt x="385742" y="554397"/>
                </a:lnTo>
                <a:lnTo>
                  <a:pt x="944793" y="0"/>
                </a:lnTo>
                <a:close/>
              </a:path>
            </a:pathLst>
          </a:custGeom>
          <a:solidFill>
            <a:schemeClr val="accent2"/>
          </a:solidFill>
        </p:spPr>
        <p:txBody>
          <a:bodyPr wrap="square" lIns="0" tIns="0" rIns="0" bIns="0" rtlCol="0">
            <a:noAutofit/>
          </a:bodyPr>
          <a:lstStyle/>
          <a:p>
            <a:endParaRPr sz="2117"/>
          </a:p>
        </p:txBody>
      </p:sp>
    </p:spTree>
    <p:extLst>
      <p:ext uri="{BB962C8B-B14F-4D97-AF65-F5344CB8AC3E}">
        <p14:creationId xmlns:p14="http://schemas.microsoft.com/office/powerpoint/2010/main" val="4007783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03">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9" name="Isosceles Triangle 18">
            <a:extLst>
              <a:ext uri="{FF2B5EF4-FFF2-40B4-BE49-F238E27FC236}">
                <a16:creationId xmlns:a16="http://schemas.microsoft.com/office/drawing/2014/main" id="{D7144E2A-E555-407D-ADA5-4F8724931CB4}"/>
              </a:ext>
            </a:extLst>
          </p:cNvPr>
          <p:cNvSpPr/>
          <p:nvPr userDrawn="1"/>
        </p:nvSpPr>
        <p:spPr>
          <a:xfrm>
            <a:off x="5586348" y="3268155"/>
            <a:ext cx="4883637" cy="35898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22" name="Freeform: Shape 21">
            <a:extLst>
              <a:ext uri="{FF2B5EF4-FFF2-40B4-BE49-F238E27FC236}">
                <a16:creationId xmlns:a16="http://schemas.microsoft.com/office/drawing/2014/main" id="{C761EDEF-FC28-41D7-AC21-5901A984AEE5}"/>
              </a:ext>
            </a:extLst>
          </p:cNvPr>
          <p:cNvSpPr/>
          <p:nvPr userDrawn="1"/>
        </p:nvSpPr>
        <p:spPr>
          <a:xfrm>
            <a:off x="9295661" y="3268155"/>
            <a:ext cx="2896339" cy="3589851"/>
          </a:xfrm>
          <a:custGeom>
            <a:avLst/>
            <a:gdLst>
              <a:gd name="connsiteX0" fmla="*/ 1831364 w 2172254"/>
              <a:gd name="connsiteY0" fmla="*/ 0 h 2692388"/>
              <a:gd name="connsiteX1" fmla="*/ 2172254 w 2172254"/>
              <a:gd name="connsiteY1" fmla="*/ 501161 h 2692388"/>
              <a:gd name="connsiteX2" fmla="*/ 2172254 w 2172254"/>
              <a:gd name="connsiteY2" fmla="*/ 2692388 h 2692388"/>
              <a:gd name="connsiteX3" fmla="*/ 0 w 2172254"/>
              <a:gd name="connsiteY3" fmla="*/ 2692388 h 2692388"/>
            </a:gdLst>
            <a:ahLst/>
            <a:cxnLst>
              <a:cxn ang="0">
                <a:pos x="connsiteX0" y="connsiteY0"/>
              </a:cxn>
              <a:cxn ang="0">
                <a:pos x="connsiteX1" y="connsiteY1"/>
              </a:cxn>
              <a:cxn ang="0">
                <a:pos x="connsiteX2" y="connsiteY2"/>
              </a:cxn>
              <a:cxn ang="0">
                <a:pos x="connsiteX3" y="connsiteY3"/>
              </a:cxn>
            </a:cxnLst>
            <a:rect l="l" t="t" r="r" b="b"/>
            <a:pathLst>
              <a:path w="2172254" h="2692388">
                <a:moveTo>
                  <a:pt x="1831364" y="0"/>
                </a:moveTo>
                <a:lnTo>
                  <a:pt x="2172254" y="501161"/>
                </a:lnTo>
                <a:lnTo>
                  <a:pt x="2172254" y="2692388"/>
                </a:lnTo>
                <a:lnTo>
                  <a:pt x="0" y="26923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12" name="Title 6">
            <a:extLst>
              <a:ext uri="{FF2B5EF4-FFF2-40B4-BE49-F238E27FC236}">
                <a16:creationId xmlns:a16="http://schemas.microsoft.com/office/drawing/2014/main" id="{6D9008F4-6495-4AE5-8C03-EF33BD4BCD2E}"/>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1" name="Text Placeholder 12">
            <a:extLst>
              <a:ext uri="{FF2B5EF4-FFF2-40B4-BE49-F238E27FC236}">
                <a16:creationId xmlns:a16="http://schemas.microsoft.com/office/drawing/2014/main" id="{88BD1B80-3303-4787-8DB6-D13BC04AA32E}"/>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4" name="Picture Placeholder 15">
            <a:extLst>
              <a:ext uri="{FF2B5EF4-FFF2-40B4-BE49-F238E27FC236}">
                <a16:creationId xmlns:a16="http://schemas.microsoft.com/office/drawing/2014/main" id="{A9E1E80A-3D14-4BAC-8284-DFF5359EBE56}"/>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5" name="Picture Placeholder 15">
            <a:extLst>
              <a:ext uri="{FF2B5EF4-FFF2-40B4-BE49-F238E27FC236}">
                <a16:creationId xmlns:a16="http://schemas.microsoft.com/office/drawing/2014/main" id="{891B94A9-4408-43B0-9D87-075E5440EA07}"/>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8" name="Text Placeholder 3">
            <a:extLst>
              <a:ext uri="{FF2B5EF4-FFF2-40B4-BE49-F238E27FC236}">
                <a16:creationId xmlns:a16="http://schemas.microsoft.com/office/drawing/2014/main" id="{3ADA0306-E26D-4268-9CD2-01321A2E5213}"/>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20" name="Subtitle 2">
            <a:extLst>
              <a:ext uri="{FF2B5EF4-FFF2-40B4-BE49-F238E27FC236}">
                <a16:creationId xmlns:a16="http://schemas.microsoft.com/office/drawing/2014/main" id="{6C813CBA-1F95-4DF8-81FA-20CD087D5C16}"/>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65244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anim calcmode="lin" valueType="num">
                                      <p:cBhvr>
                                        <p:cTn id="8" dur="1500" fill="hold"/>
                                        <p:tgtEl>
                                          <p:spTgt spid="19"/>
                                        </p:tgtEl>
                                        <p:attrNameLst>
                                          <p:attrName>ppt_x</p:attrName>
                                        </p:attrNameLst>
                                      </p:cBhvr>
                                      <p:tavLst>
                                        <p:tav tm="0">
                                          <p:val>
                                            <p:strVal val="#ppt_x"/>
                                          </p:val>
                                        </p:tav>
                                        <p:tav tm="100000">
                                          <p:val>
                                            <p:strVal val="#ppt_x"/>
                                          </p:val>
                                        </p:tav>
                                      </p:tavLst>
                                    </p:anim>
                                    <p:anim calcmode="lin" valueType="num">
                                      <p:cBhvr>
                                        <p:cTn id="9" dur="1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03">
    <p:bg>
      <p:bgPr>
        <a:solidFill>
          <a:schemeClr val="accent1"/>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8" name="Isosceles Triangle 7">
            <a:extLst>
              <a:ext uri="{FF2B5EF4-FFF2-40B4-BE49-F238E27FC236}">
                <a16:creationId xmlns:a16="http://schemas.microsoft.com/office/drawing/2014/main" id="{58926A9D-83E3-4A7D-BD8F-AAC775777897}"/>
              </a:ext>
            </a:extLst>
          </p:cNvPr>
          <p:cNvSpPr/>
          <p:nvPr userDrawn="1"/>
        </p:nvSpPr>
        <p:spPr>
          <a:xfrm>
            <a:off x="5586348" y="3268155"/>
            <a:ext cx="4883637" cy="358985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9" name="Freeform: Shape 8">
            <a:extLst>
              <a:ext uri="{FF2B5EF4-FFF2-40B4-BE49-F238E27FC236}">
                <a16:creationId xmlns:a16="http://schemas.microsoft.com/office/drawing/2014/main" id="{5DE5863E-3828-4064-B839-DF99C5004C1A}"/>
              </a:ext>
            </a:extLst>
          </p:cNvPr>
          <p:cNvSpPr/>
          <p:nvPr userDrawn="1"/>
        </p:nvSpPr>
        <p:spPr>
          <a:xfrm>
            <a:off x="9295661" y="3268155"/>
            <a:ext cx="2896339" cy="3589851"/>
          </a:xfrm>
          <a:custGeom>
            <a:avLst/>
            <a:gdLst>
              <a:gd name="connsiteX0" fmla="*/ 1831364 w 2172254"/>
              <a:gd name="connsiteY0" fmla="*/ 0 h 2692388"/>
              <a:gd name="connsiteX1" fmla="*/ 2172254 w 2172254"/>
              <a:gd name="connsiteY1" fmla="*/ 501161 h 2692388"/>
              <a:gd name="connsiteX2" fmla="*/ 2172254 w 2172254"/>
              <a:gd name="connsiteY2" fmla="*/ 2692388 h 2692388"/>
              <a:gd name="connsiteX3" fmla="*/ 0 w 2172254"/>
              <a:gd name="connsiteY3" fmla="*/ 2692388 h 2692388"/>
            </a:gdLst>
            <a:ahLst/>
            <a:cxnLst>
              <a:cxn ang="0">
                <a:pos x="connsiteX0" y="connsiteY0"/>
              </a:cxn>
              <a:cxn ang="0">
                <a:pos x="connsiteX1" y="connsiteY1"/>
              </a:cxn>
              <a:cxn ang="0">
                <a:pos x="connsiteX2" y="connsiteY2"/>
              </a:cxn>
              <a:cxn ang="0">
                <a:pos x="connsiteX3" y="connsiteY3"/>
              </a:cxn>
            </a:cxnLst>
            <a:rect l="l" t="t" r="r" b="b"/>
            <a:pathLst>
              <a:path w="2172254" h="2692388">
                <a:moveTo>
                  <a:pt x="1831364" y="0"/>
                </a:moveTo>
                <a:lnTo>
                  <a:pt x="2172254" y="501161"/>
                </a:lnTo>
                <a:lnTo>
                  <a:pt x="2172254" y="2692388"/>
                </a:lnTo>
                <a:lnTo>
                  <a:pt x="0" y="269238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10" name="Title 6">
            <a:extLst>
              <a:ext uri="{FF2B5EF4-FFF2-40B4-BE49-F238E27FC236}">
                <a16:creationId xmlns:a16="http://schemas.microsoft.com/office/drawing/2014/main" id="{3D2153E4-5C11-4610-8ED5-AB12B0F3BF8C}"/>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1134811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03">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9" name="Isosceles Triangle 8">
            <a:extLst>
              <a:ext uri="{FF2B5EF4-FFF2-40B4-BE49-F238E27FC236}">
                <a16:creationId xmlns:a16="http://schemas.microsoft.com/office/drawing/2014/main" id="{86199F3D-75A2-4C9A-B194-B59CCB57671B}"/>
              </a:ext>
            </a:extLst>
          </p:cNvPr>
          <p:cNvSpPr/>
          <p:nvPr userDrawn="1"/>
        </p:nvSpPr>
        <p:spPr>
          <a:xfrm>
            <a:off x="5586348" y="3268155"/>
            <a:ext cx="4883637" cy="35898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10" name="Freeform: Shape 9">
            <a:extLst>
              <a:ext uri="{FF2B5EF4-FFF2-40B4-BE49-F238E27FC236}">
                <a16:creationId xmlns:a16="http://schemas.microsoft.com/office/drawing/2014/main" id="{3FF8C23B-F185-4E3C-9DAE-48622A832EBC}"/>
              </a:ext>
            </a:extLst>
          </p:cNvPr>
          <p:cNvSpPr/>
          <p:nvPr userDrawn="1"/>
        </p:nvSpPr>
        <p:spPr>
          <a:xfrm>
            <a:off x="9295661" y="3268155"/>
            <a:ext cx="2896339" cy="3589851"/>
          </a:xfrm>
          <a:custGeom>
            <a:avLst/>
            <a:gdLst>
              <a:gd name="connsiteX0" fmla="*/ 1831364 w 2172254"/>
              <a:gd name="connsiteY0" fmla="*/ 0 h 2692388"/>
              <a:gd name="connsiteX1" fmla="*/ 2172254 w 2172254"/>
              <a:gd name="connsiteY1" fmla="*/ 501161 h 2692388"/>
              <a:gd name="connsiteX2" fmla="*/ 2172254 w 2172254"/>
              <a:gd name="connsiteY2" fmla="*/ 2692388 h 2692388"/>
              <a:gd name="connsiteX3" fmla="*/ 0 w 2172254"/>
              <a:gd name="connsiteY3" fmla="*/ 2692388 h 2692388"/>
            </a:gdLst>
            <a:ahLst/>
            <a:cxnLst>
              <a:cxn ang="0">
                <a:pos x="connsiteX0" y="connsiteY0"/>
              </a:cxn>
              <a:cxn ang="0">
                <a:pos x="connsiteX1" y="connsiteY1"/>
              </a:cxn>
              <a:cxn ang="0">
                <a:pos x="connsiteX2" y="connsiteY2"/>
              </a:cxn>
              <a:cxn ang="0">
                <a:pos x="connsiteX3" y="connsiteY3"/>
              </a:cxn>
            </a:cxnLst>
            <a:rect l="l" t="t" r="r" b="b"/>
            <a:pathLst>
              <a:path w="2172254" h="2692388">
                <a:moveTo>
                  <a:pt x="1831364" y="0"/>
                </a:moveTo>
                <a:lnTo>
                  <a:pt x="2172254" y="501161"/>
                </a:lnTo>
                <a:lnTo>
                  <a:pt x="2172254" y="2692388"/>
                </a:lnTo>
                <a:lnTo>
                  <a:pt x="0" y="26923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Tree>
    <p:extLst>
      <p:ext uri="{BB962C8B-B14F-4D97-AF65-F5344CB8AC3E}">
        <p14:creationId xmlns:p14="http://schemas.microsoft.com/office/powerpoint/2010/main" val="993509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04">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33" name="Freeform: Shape 32">
            <a:extLst>
              <a:ext uri="{FF2B5EF4-FFF2-40B4-BE49-F238E27FC236}">
                <a16:creationId xmlns:a16="http://schemas.microsoft.com/office/drawing/2014/main" id="{55ED79B8-E1B7-4C5F-BAB3-5564328C2798}"/>
              </a:ext>
            </a:extLst>
          </p:cNvPr>
          <p:cNvSpPr/>
          <p:nvPr userDrawn="1"/>
        </p:nvSpPr>
        <p:spPr>
          <a:xfrm flipH="1">
            <a:off x="5820941" y="1620019"/>
            <a:ext cx="6371059" cy="5237985"/>
          </a:xfrm>
          <a:custGeom>
            <a:avLst/>
            <a:gdLst>
              <a:gd name="connsiteX0" fmla="*/ 1838640 w 4778294"/>
              <a:gd name="connsiteY0" fmla="*/ 0 h 3928489"/>
              <a:gd name="connsiteX1" fmla="*/ 0 w 4778294"/>
              <a:gd name="connsiteY1" fmla="*/ 1838641 h 3928489"/>
              <a:gd name="connsiteX2" fmla="*/ 0 w 4778294"/>
              <a:gd name="connsiteY2" fmla="*/ 3928489 h 3928489"/>
              <a:gd name="connsiteX3" fmla="*/ 3789456 w 4778294"/>
              <a:gd name="connsiteY3" fmla="*/ 3928489 h 3928489"/>
              <a:gd name="connsiteX4" fmla="*/ 4778294 w 4778294"/>
              <a:gd name="connsiteY4" fmla="*/ 2939652 h 3928489"/>
              <a:gd name="connsiteX5" fmla="*/ 1838640 w 4778294"/>
              <a:gd name="connsiteY5" fmla="*/ 2939652 h 392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8294" h="3928489">
                <a:moveTo>
                  <a:pt x="1838640" y="0"/>
                </a:moveTo>
                <a:lnTo>
                  <a:pt x="0" y="1838641"/>
                </a:lnTo>
                <a:lnTo>
                  <a:pt x="0" y="3928489"/>
                </a:lnTo>
                <a:lnTo>
                  <a:pt x="3789456" y="3928489"/>
                </a:lnTo>
                <a:lnTo>
                  <a:pt x="4778294" y="2939652"/>
                </a:lnTo>
                <a:lnTo>
                  <a:pt x="1838640" y="2939652"/>
                </a:lnTo>
                <a:close/>
              </a:path>
            </a:pathLst>
          </a:custGeom>
          <a:solidFill>
            <a:schemeClr val="accent2"/>
          </a:solidFill>
        </p:spPr>
        <p:txBody>
          <a:bodyPr wrap="square" lIns="0" tIns="0" rIns="0" bIns="0" rtlCol="0">
            <a:noAutofit/>
          </a:bodyPr>
          <a:lstStyle/>
          <a:p>
            <a:endParaRPr sz="2117"/>
          </a:p>
        </p:txBody>
      </p:sp>
      <p:sp>
        <p:nvSpPr>
          <p:cNvPr id="11" name="Title 6">
            <a:extLst>
              <a:ext uri="{FF2B5EF4-FFF2-40B4-BE49-F238E27FC236}">
                <a16:creationId xmlns:a16="http://schemas.microsoft.com/office/drawing/2014/main" id="{5B05F4E7-D18E-4A0D-AE57-FFAC10244DFA}"/>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Text Placeholder 12">
            <a:extLst>
              <a:ext uri="{FF2B5EF4-FFF2-40B4-BE49-F238E27FC236}">
                <a16:creationId xmlns:a16="http://schemas.microsoft.com/office/drawing/2014/main" id="{4B4BFC4B-A6BB-4002-8D24-7E5391A5B35E}"/>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2" name="Picture Placeholder 15">
            <a:extLst>
              <a:ext uri="{FF2B5EF4-FFF2-40B4-BE49-F238E27FC236}">
                <a16:creationId xmlns:a16="http://schemas.microsoft.com/office/drawing/2014/main" id="{5DCAB328-B25D-4FB5-BCB8-50EBDD6555A1}"/>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4" name="Picture Placeholder 15">
            <a:extLst>
              <a:ext uri="{FF2B5EF4-FFF2-40B4-BE49-F238E27FC236}">
                <a16:creationId xmlns:a16="http://schemas.microsoft.com/office/drawing/2014/main" id="{CDBCDE7C-1C8D-49AF-A1BF-D6DDBB95E2B0}"/>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5" name="Text Placeholder 3">
            <a:extLst>
              <a:ext uri="{FF2B5EF4-FFF2-40B4-BE49-F238E27FC236}">
                <a16:creationId xmlns:a16="http://schemas.microsoft.com/office/drawing/2014/main" id="{2EDCEF25-33EF-4690-9D6A-84908153A7B0}"/>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8" name="Subtitle 2">
            <a:extLst>
              <a:ext uri="{FF2B5EF4-FFF2-40B4-BE49-F238E27FC236}">
                <a16:creationId xmlns:a16="http://schemas.microsoft.com/office/drawing/2014/main" id="{4B499313-0E96-4B9E-9B8B-CED06EF23D89}"/>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1487655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04">
    <p:bg>
      <p:bgPr>
        <a:solidFill>
          <a:schemeClr val="accent2"/>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11" name="Freeform: Shape 10">
            <a:extLst>
              <a:ext uri="{FF2B5EF4-FFF2-40B4-BE49-F238E27FC236}">
                <a16:creationId xmlns:a16="http://schemas.microsoft.com/office/drawing/2014/main" id="{F5067B37-9153-4CB5-B584-6C3FCD95C2F0}"/>
              </a:ext>
            </a:extLst>
          </p:cNvPr>
          <p:cNvSpPr/>
          <p:nvPr userDrawn="1"/>
        </p:nvSpPr>
        <p:spPr>
          <a:xfrm flipH="1">
            <a:off x="5820941" y="1620019"/>
            <a:ext cx="6371059" cy="5237985"/>
          </a:xfrm>
          <a:custGeom>
            <a:avLst/>
            <a:gdLst>
              <a:gd name="connsiteX0" fmla="*/ 1838640 w 4778294"/>
              <a:gd name="connsiteY0" fmla="*/ 0 h 3928489"/>
              <a:gd name="connsiteX1" fmla="*/ 0 w 4778294"/>
              <a:gd name="connsiteY1" fmla="*/ 1838641 h 3928489"/>
              <a:gd name="connsiteX2" fmla="*/ 0 w 4778294"/>
              <a:gd name="connsiteY2" fmla="*/ 3928489 h 3928489"/>
              <a:gd name="connsiteX3" fmla="*/ 3789456 w 4778294"/>
              <a:gd name="connsiteY3" fmla="*/ 3928489 h 3928489"/>
              <a:gd name="connsiteX4" fmla="*/ 4778294 w 4778294"/>
              <a:gd name="connsiteY4" fmla="*/ 2939652 h 3928489"/>
              <a:gd name="connsiteX5" fmla="*/ 1838640 w 4778294"/>
              <a:gd name="connsiteY5" fmla="*/ 2939652 h 392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8294" h="3928489">
                <a:moveTo>
                  <a:pt x="1838640" y="0"/>
                </a:moveTo>
                <a:lnTo>
                  <a:pt x="0" y="1838641"/>
                </a:lnTo>
                <a:lnTo>
                  <a:pt x="0" y="3928489"/>
                </a:lnTo>
                <a:lnTo>
                  <a:pt x="3789456" y="3928489"/>
                </a:lnTo>
                <a:lnTo>
                  <a:pt x="4778294" y="2939652"/>
                </a:lnTo>
                <a:lnTo>
                  <a:pt x="1838640" y="2939652"/>
                </a:lnTo>
                <a:close/>
              </a:path>
            </a:pathLst>
          </a:custGeom>
          <a:solidFill>
            <a:schemeClr val="bg2"/>
          </a:solidFill>
        </p:spPr>
        <p:txBody>
          <a:bodyPr wrap="square" lIns="0" tIns="0" rIns="0" bIns="0" rtlCol="0">
            <a:noAutofit/>
          </a:bodyPr>
          <a:lstStyle/>
          <a:p>
            <a:endParaRPr sz="2117"/>
          </a:p>
        </p:txBody>
      </p:sp>
      <p:sp>
        <p:nvSpPr>
          <p:cNvPr id="7" name="Title 6">
            <a:extLst>
              <a:ext uri="{FF2B5EF4-FFF2-40B4-BE49-F238E27FC236}">
                <a16:creationId xmlns:a16="http://schemas.microsoft.com/office/drawing/2014/main" id="{F5FBB158-F510-4920-8DB7-D73365000C36}"/>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53822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04">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12" name="Freeform: Shape 11">
            <a:extLst>
              <a:ext uri="{FF2B5EF4-FFF2-40B4-BE49-F238E27FC236}">
                <a16:creationId xmlns:a16="http://schemas.microsoft.com/office/drawing/2014/main" id="{8B0998AD-5108-4EB3-9BBD-E30939A20675}"/>
              </a:ext>
            </a:extLst>
          </p:cNvPr>
          <p:cNvSpPr/>
          <p:nvPr userDrawn="1"/>
        </p:nvSpPr>
        <p:spPr>
          <a:xfrm flipH="1">
            <a:off x="5820941" y="1620019"/>
            <a:ext cx="6371059" cy="5237985"/>
          </a:xfrm>
          <a:custGeom>
            <a:avLst/>
            <a:gdLst>
              <a:gd name="connsiteX0" fmla="*/ 1838640 w 4778294"/>
              <a:gd name="connsiteY0" fmla="*/ 0 h 3928489"/>
              <a:gd name="connsiteX1" fmla="*/ 0 w 4778294"/>
              <a:gd name="connsiteY1" fmla="*/ 1838641 h 3928489"/>
              <a:gd name="connsiteX2" fmla="*/ 0 w 4778294"/>
              <a:gd name="connsiteY2" fmla="*/ 3928489 h 3928489"/>
              <a:gd name="connsiteX3" fmla="*/ 3789456 w 4778294"/>
              <a:gd name="connsiteY3" fmla="*/ 3928489 h 3928489"/>
              <a:gd name="connsiteX4" fmla="*/ 4778294 w 4778294"/>
              <a:gd name="connsiteY4" fmla="*/ 2939652 h 3928489"/>
              <a:gd name="connsiteX5" fmla="*/ 1838640 w 4778294"/>
              <a:gd name="connsiteY5" fmla="*/ 2939652 h 392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8294" h="3928489">
                <a:moveTo>
                  <a:pt x="1838640" y="0"/>
                </a:moveTo>
                <a:lnTo>
                  <a:pt x="0" y="1838641"/>
                </a:lnTo>
                <a:lnTo>
                  <a:pt x="0" y="3928489"/>
                </a:lnTo>
                <a:lnTo>
                  <a:pt x="3789456" y="3928489"/>
                </a:lnTo>
                <a:lnTo>
                  <a:pt x="4778294" y="2939652"/>
                </a:lnTo>
                <a:lnTo>
                  <a:pt x="1838640" y="2939652"/>
                </a:lnTo>
                <a:close/>
              </a:path>
            </a:pathLst>
          </a:custGeom>
          <a:solidFill>
            <a:schemeClr val="accent2"/>
          </a:solidFill>
        </p:spPr>
        <p:txBody>
          <a:bodyPr wrap="square" lIns="0" tIns="0" rIns="0" bIns="0" rtlCol="0">
            <a:noAutofit/>
          </a:bodyPr>
          <a:lstStyle/>
          <a:p>
            <a:endParaRPr sz="2117"/>
          </a:p>
        </p:txBody>
      </p:sp>
    </p:spTree>
    <p:extLst>
      <p:ext uri="{BB962C8B-B14F-4D97-AF65-F5344CB8AC3E}">
        <p14:creationId xmlns:p14="http://schemas.microsoft.com/office/powerpoint/2010/main" val="57490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05">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36" name="Freeform: Shape 35">
            <a:extLst>
              <a:ext uri="{FF2B5EF4-FFF2-40B4-BE49-F238E27FC236}">
                <a16:creationId xmlns:a16="http://schemas.microsoft.com/office/drawing/2014/main" id="{D33FF3FD-E07B-43AA-9AA1-F9DE6801485C}"/>
              </a:ext>
            </a:extLst>
          </p:cNvPr>
          <p:cNvSpPr/>
          <p:nvPr userDrawn="1"/>
        </p:nvSpPr>
        <p:spPr>
          <a:xfrm rot="3038624">
            <a:off x="10572702" y="2292242"/>
            <a:ext cx="3019757" cy="2759623"/>
          </a:xfrm>
          <a:custGeom>
            <a:avLst/>
            <a:gdLst>
              <a:gd name="connsiteX0" fmla="*/ 0 w 2264818"/>
              <a:gd name="connsiteY0" fmla="*/ 0 h 2069717"/>
              <a:gd name="connsiteX1" fmla="*/ 2264818 w 2264818"/>
              <a:gd name="connsiteY1" fmla="*/ 1857449 h 2069717"/>
              <a:gd name="connsiteX2" fmla="*/ 2264818 w 2264818"/>
              <a:gd name="connsiteY2" fmla="*/ 2069717 h 2069717"/>
              <a:gd name="connsiteX3" fmla="*/ 0 w 2264818"/>
              <a:gd name="connsiteY3" fmla="*/ 2069717 h 2069717"/>
            </a:gdLst>
            <a:ahLst/>
            <a:cxnLst>
              <a:cxn ang="0">
                <a:pos x="connsiteX0" y="connsiteY0"/>
              </a:cxn>
              <a:cxn ang="0">
                <a:pos x="connsiteX1" y="connsiteY1"/>
              </a:cxn>
              <a:cxn ang="0">
                <a:pos x="connsiteX2" y="connsiteY2"/>
              </a:cxn>
              <a:cxn ang="0">
                <a:pos x="connsiteX3" y="connsiteY3"/>
              </a:cxn>
            </a:cxnLst>
            <a:rect l="l" t="t" r="r" b="b"/>
            <a:pathLst>
              <a:path w="2264818" h="2069717">
                <a:moveTo>
                  <a:pt x="0" y="0"/>
                </a:moveTo>
                <a:lnTo>
                  <a:pt x="2264818" y="1857449"/>
                </a:lnTo>
                <a:lnTo>
                  <a:pt x="2264818" y="2069717"/>
                </a:lnTo>
                <a:lnTo>
                  <a:pt x="0" y="20697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37" name="Freeform: Shape 36">
            <a:extLst>
              <a:ext uri="{FF2B5EF4-FFF2-40B4-BE49-F238E27FC236}">
                <a16:creationId xmlns:a16="http://schemas.microsoft.com/office/drawing/2014/main" id="{A348BD8F-C0D8-4FF1-889C-3B6AE67E8B70}"/>
              </a:ext>
            </a:extLst>
          </p:cNvPr>
          <p:cNvSpPr/>
          <p:nvPr userDrawn="1"/>
        </p:nvSpPr>
        <p:spPr>
          <a:xfrm rot="3038624">
            <a:off x="6738895" y="4895580"/>
            <a:ext cx="3019757" cy="3862406"/>
          </a:xfrm>
          <a:custGeom>
            <a:avLst/>
            <a:gdLst>
              <a:gd name="connsiteX0" fmla="*/ 0 w 2264818"/>
              <a:gd name="connsiteY0" fmla="*/ 0 h 2896805"/>
              <a:gd name="connsiteX1" fmla="*/ 2264818 w 2264818"/>
              <a:gd name="connsiteY1" fmla="*/ 0 h 2896805"/>
              <a:gd name="connsiteX2" fmla="*/ 2264818 w 2264818"/>
              <a:gd name="connsiteY2" fmla="*/ 135276 h 2896805"/>
              <a:gd name="connsiteX3" fmla="*/ 0 w 2264818"/>
              <a:gd name="connsiteY3" fmla="*/ 2896805 h 2896805"/>
            </a:gdLst>
            <a:ahLst/>
            <a:cxnLst>
              <a:cxn ang="0">
                <a:pos x="connsiteX0" y="connsiteY0"/>
              </a:cxn>
              <a:cxn ang="0">
                <a:pos x="connsiteX1" y="connsiteY1"/>
              </a:cxn>
              <a:cxn ang="0">
                <a:pos x="connsiteX2" y="connsiteY2"/>
              </a:cxn>
              <a:cxn ang="0">
                <a:pos x="connsiteX3" y="connsiteY3"/>
              </a:cxn>
            </a:cxnLst>
            <a:rect l="l" t="t" r="r" b="b"/>
            <a:pathLst>
              <a:path w="2264818" h="2896805">
                <a:moveTo>
                  <a:pt x="0" y="0"/>
                </a:moveTo>
                <a:lnTo>
                  <a:pt x="2264818" y="0"/>
                </a:lnTo>
                <a:lnTo>
                  <a:pt x="2264818" y="135276"/>
                </a:lnTo>
                <a:lnTo>
                  <a:pt x="0" y="28968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2" name="Title 6">
            <a:extLst>
              <a:ext uri="{FF2B5EF4-FFF2-40B4-BE49-F238E27FC236}">
                <a16:creationId xmlns:a16="http://schemas.microsoft.com/office/drawing/2014/main" id="{0138A07D-F96A-4092-AB5C-7ED9BC9C849E}"/>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1" name="Text Placeholder 12">
            <a:extLst>
              <a:ext uri="{FF2B5EF4-FFF2-40B4-BE49-F238E27FC236}">
                <a16:creationId xmlns:a16="http://schemas.microsoft.com/office/drawing/2014/main" id="{0FFCA0FA-2D32-486E-81F7-4378400FD8A6}"/>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4" name="Picture Placeholder 15">
            <a:extLst>
              <a:ext uri="{FF2B5EF4-FFF2-40B4-BE49-F238E27FC236}">
                <a16:creationId xmlns:a16="http://schemas.microsoft.com/office/drawing/2014/main" id="{7C3F0A8A-58C2-4316-8BEB-1B5D05189573}"/>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5" name="Picture Placeholder 15">
            <a:extLst>
              <a:ext uri="{FF2B5EF4-FFF2-40B4-BE49-F238E27FC236}">
                <a16:creationId xmlns:a16="http://schemas.microsoft.com/office/drawing/2014/main" id="{C8D4A4CD-DB7A-4924-B289-005DAC1C62AE}"/>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8" name="Text Placeholder 3">
            <a:extLst>
              <a:ext uri="{FF2B5EF4-FFF2-40B4-BE49-F238E27FC236}">
                <a16:creationId xmlns:a16="http://schemas.microsoft.com/office/drawing/2014/main" id="{483D4C35-DDA9-48A0-8922-AD38EE4F3937}"/>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9" name="Subtitle 2">
            <a:extLst>
              <a:ext uri="{FF2B5EF4-FFF2-40B4-BE49-F238E27FC236}">
                <a16:creationId xmlns:a16="http://schemas.microsoft.com/office/drawing/2014/main" id="{A088D5BA-7C95-4EEE-B308-8FDB0EC0495D}"/>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372435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500" fill="hold"/>
                                        <p:tgtEl>
                                          <p:spTgt spid="37"/>
                                        </p:tgtEl>
                                        <p:attrNameLst>
                                          <p:attrName>ppt_x</p:attrName>
                                        </p:attrNameLst>
                                      </p:cBhvr>
                                      <p:tavLst>
                                        <p:tav tm="0">
                                          <p:val>
                                            <p:strVal val="1+#ppt_w/2"/>
                                          </p:val>
                                        </p:tav>
                                        <p:tav tm="100000">
                                          <p:val>
                                            <p:strVal val="#ppt_x"/>
                                          </p:val>
                                        </p:tav>
                                      </p:tavLst>
                                    </p:anim>
                                    <p:anim calcmode="lin" valueType="num">
                                      <p:cBhvr additive="base">
                                        <p:cTn id="8" dur="1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500" fill="hold"/>
                                        <p:tgtEl>
                                          <p:spTgt spid="36"/>
                                        </p:tgtEl>
                                        <p:attrNameLst>
                                          <p:attrName>ppt_x</p:attrName>
                                        </p:attrNameLst>
                                      </p:cBhvr>
                                      <p:tavLst>
                                        <p:tav tm="0">
                                          <p:val>
                                            <p:strVal val="1+#ppt_w/2"/>
                                          </p:val>
                                        </p:tav>
                                        <p:tav tm="100000">
                                          <p:val>
                                            <p:strVal val="#ppt_x"/>
                                          </p:val>
                                        </p:tav>
                                      </p:tavLst>
                                    </p:anim>
                                    <p:anim calcmode="lin" valueType="num">
                                      <p:cBhvr additive="base">
                                        <p:cTn id="12" dur="1500" fill="hold"/>
                                        <p:tgtEl>
                                          <p:spTgt spid="36"/>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Lst>
  </p:timing>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05">
    <p:bg>
      <p:bgPr>
        <a:solidFill>
          <a:schemeClr val="accent1"/>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12" name="Freeform: Shape 11">
            <a:extLst>
              <a:ext uri="{FF2B5EF4-FFF2-40B4-BE49-F238E27FC236}">
                <a16:creationId xmlns:a16="http://schemas.microsoft.com/office/drawing/2014/main" id="{81D8B340-54BC-48C8-A162-A09EF660AF98}"/>
              </a:ext>
            </a:extLst>
          </p:cNvPr>
          <p:cNvSpPr/>
          <p:nvPr userDrawn="1"/>
        </p:nvSpPr>
        <p:spPr>
          <a:xfrm rot="3038624">
            <a:off x="10572702" y="2292242"/>
            <a:ext cx="3019757" cy="2759623"/>
          </a:xfrm>
          <a:custGeom>
            <a:avLst/>
            <a:gdLst>
              <a:gd name="connsiteX0" fmla="*/ 0 w 2264818"/>
              <a:gd name="connsiteY0" fmla="*/ 0 h 2069717"/>
              <a:gd name="connsiteX1" fmla="*/ 2264818 w 2264818"/>
              <a:gd name="connsiteY1" fmla="*/ 1857449 h 2069717"/>
              <a:gd name="connsiteX2" fmla="*/ 2264818 w 2264818"/>
              <a:gd name="connsiteY2" fmla="*/ 2069717 h 2069717"/>
              <a:gd name="connsiteX3" fmla="*/ 0 w 2264818"/>
              <a:gd name="connsiteY3" fmla="*/ 2069717 h 2069717"/>
            </a:gdLst>
            <a:ahLst/>
            <a:cxnLst>
              <a:cxn ang="0">
                <a:pos x="connsiteX0" y="connsiteY0"/>
              </a:cxn>
              <a:cxn ang="0">
                <a:pos x="connsiteX1" y="connsiteY1"/>
              </a:cxn>
              <a:cxn ang="0">
                <a:pos x="connsiteX2" y="connsiteY2"/>
              </a:cxn>
              <a:cxn ang="0">
                <a:pos x="connsiteX3" y="connsiteY3"/>
              </a:cxn>
            </a:cxnLst>
            <a:rect l="l" t="t" r="r" b="b"/>
            <a:pathLst>
              <a:path w="2264818" h="2069717">
                <a:moveTo>
                  <a:pt x="0" y="0"/>
                </a:moveTo>
                <a:lnTo>
                  <a:pt x="2264818" y="1857449"/>
                </a:lnTo>
                <a:lnTo>
                  <a:pt x="2264818" y="2069717"/>
                </a:lnTo>
                <a:lnTo>
                  <a:pt x="0" y="206971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3" name="Freeform: Shape 12">
            <a:extLst>
              <a:ext uri="{FF2B5EF4-FFF2-40B4-BE49-F238E27FC236}">
                <a16:creationId xmlns:a16="http://schemas.microsoft.com/office/drawing/2014/main" id="{06FA27D1-2F00-4B37-A29C-BFE15333249F}"/>
              </a:ext>
            </a:extLst>
          </p:cNvPr>
          <p:cNvSpPr/>
          <p:nvPr userDrawn="1"/>
        </p:nvSpPr>
        <p:spPr>
          <a:xfrm rot="3038624">
            <a:off x="6738895" y="4895580"/>
            <a:ext cx="3019757" cy="3862406"/>
          </a:xfrm>
          <a:custGeom>
            <a:avLst/>
            <a:gdLst>
              <a:gd name="connsiteX0" fmla="*/ 0 w 2264818"/>
              <a:gd name="connsiteY0" fmla="*/ 0 h 2896805"/>
              <a:gd name="connsiteX1" fmla="*/ 2264818 w 2264818"/>
              <a:gd name="connsiteY1" fmla="*/ 0 h 2896805"/>
              <a:gd name="connsiteX2" fmla="*/ 2264818 w 2264818"/>
              <a:gd name="connsiteY2" fmla="*/ 135276 h 2896805"/>
              <a:gd name="connsiteX3" fmla="*/ 0 w 2264818"/>
              <a:gd name="connsiteY3" fmla="*/ 2896805 h 2896805"/>
            </a:gdLst>
            <a:ahLst/>
            <a:cxnLst>
              <a:cxn ang="0">
                <a:pos x="connsiteX0" y="connsiteY0"/>
              </a:cxn>
              <a:cxn ang="0">
                <a:pos x="connsiteX1" y="connsiteY1"/>
              </a:cxn>
              <a:cxn ang="0">
                <a:pos x="connsiteX2" y="connsiteY2"/>
              </a:cxn>
              <a:cxn ang="0">
                <a:pos x="connsiteX3" y="connsiteY3"/>
              </a:cxn>
            </a:cxnLst>
            <a:rect l="l" t="t" r="r" b="b"/>
            <a:pathLst>
              <a:path w="2264818" h="2896805">
                <a:moveTo>
                  <a:pt x="0" y="0"/>
                </a:moveTo>
                <a:lnTo>
                  <a:pt x="2264818" y="0"/>
                </a:lnTo>
                <a:lnTo>
                  <a:pt x="2264818" y="135276"/>
                </a:lnTo>
                <a:lnTo>
                  <a:pt x="0" y="28968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9" name="Title 6">
            <a:extLst>
              <a:ext uri="{FF2B5EF4-FFF2-40B4-BE49-F238E27FC236}">
                <a16:creationId xmlns:a16="http://schemas.microsoft.com/office/drawing/2014/main" id="{5FB5992E-7F98-4202-A68B-5A69443169A9}"/>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1588413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2" presetClass="entr" presetSubtype="3"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FAED-E08E-874A-92D9-0C1BD5E54ACD}"/>
              </a:ext>
            </a:extLst>
          </p:cNvPr>
          <p:cNvSpPr>
            <a:spLocks noGrp="1"/>
          </p:cNvSpPr>
          <p:nvPr>
            <p:ph type="title"/>
          </p:nvPr>
        </p:nvSpPr>
        <p:spPr>
          <a:xfrm>
            <a:off x="831850" y="1485901"/>
            <a:ext cx="10515600" cy="194310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2016EE-E724-B046-A6FB-F40983F1F972}"/>
              </a:ext>
            </a:extLst>
          </p:cNvPr>
          <p:cNvSpPr>
            <a:spLocks noGrp="1"/>
          </p:cNvSpPr>
          <p:nvPr>
            <p:ph type="body" idx="1"/>
          </p:nvPr>
        </p:nvSpPr>
        <p:spPr>
          <a:xfrm>
            <a:off x="844550" y="3639128"/>
            <a:ext cx="10509250" cy="149917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B764EB-1DE6-0A4C-8F7E-EBA02B196F51}"/>
              </a:ext>
            </a:extLst>
          </p:cNvPr>
          <p:cNvSpPr>
            <a:spLocks noGrp="1"/>
          </p:cNvSpPr>
          <p:nvPr>
            <p:ph type="dt" sz="half" idx="10"/>
          </p:nvPr>
        </p:nvSpPr>
        <p:spPr>
          <a:xfrm>
            <a:off x="6096000" y="6400800"/>
            <a:ext cx="1562100" cy="304800"/>
          </a:xfrm>
          <a:prstGeom prst="rect">
            <a:avLst/>
          </a:prstGeom>
        </p:spPr>
        <p:txBody>
          <a:bodyPr/>
          <a:lstStyle/>
          <a:p>
            <a:fld id="{3F63BD88-FF32-5F49-8535-A8717FA6CE09}" type="datetime3">
              <a:rPr lang="en-US" smtClean="0"/>
              <a:t>18 February 2020</a:t>
            </a:fld>
            <a:endParaRPr lang="en-US"/>
          </a:p>
        </p:txBody>
      </p:sp>
      <p:sp>
        <p:nvSpPr>
          <p:cNvPr id="5" name="Footer Placeholder 4">
            <a:extLst>
              <a:ext uri="{FF2B5EF4-FFF2-40B4-BE49-F238E27FC236}">
                <a16:creationId xmlns:a16="http://schemas.microsoft.com/office/drawing/2014/main" id="{9716656B-660D-F74A-AC77-159B0B0C1102}"/>
              </a:ext>
            </a:extLst>
          </p:cNvPr>
          <p:cNvSpPr>
            <a:spLocks noGrp="1"/>
          </p:cNvSpPr>
          <p:nvPr>
            <p:ph type="ftr" sz="quarter" idx="11"/>
          </p:nvPr>
        </p:nvSpPr>
        <p:spPr>
          <a:xfrm>
            <a:off x="1981200" y="6400800"/>
            <a:ext cx="4114800" cy="304801"/>
          </a:xfrm>
          <a:prstGeom prst="rect">
            <a:avLst/>
          </a:prstGeom>
        </p:spPr>
        <p:txBody>
          <a:bodyPr anchor="b"/>
          <a:lstStyle>
            <a:lvl1pPr algn="l">
              <a:defRPr sz="1000"/>
            </a:lvl1pPr>
          </a:lstStyle>
          <a:p>
            <a:endParaRPr lang="en-US"/>
          </a:p>
        </p:txBody>
      </p:sp>
      <p:sp>
        <p:nvSpPr>
          <p:cNvPr id="6" name="Slide Number Placeholder 5">
            <a:extLst>
              <a:ext uri="{FF2B5EF4-FFF2-40B4-BE49-F238E27FC236}">
                <a16:creationId xmlns:a16="http://schemas.microsoft.com/office/drawing/2014/main" id="{3E984F56-A0C2-4F46-9020-5066C5A18455}"/>
              </a:ext>
            </a:extLst>
          </p:cNvPr>
          <p:cNvSpPr>
            <a:spLocks noGrp="1"/>
          </p:cNvSpPr>
          <p:nvPr>
            <p:ph type="sldNum" sz="quarter" idx="12"/>
          </p:nvPr>
        </p:nvSpPr>
        <p:spPr>
          <a:xfrm>
            <a:off x="7658100" y="6400800"/>
            <a:ext cx="609599" cy="304800"/>
          </a:xfrm>
          <a:prstGeom prst="rect">
            <a:avLst/>
          </a:prstGeom>
        </p:spPr>
        <p:txBody>
          <a:bodyPr/>
          <a:lstStyle/>
          <a:p>
            <a:fld id="{E82307E2-9069-DC47-94EA-06928F6D06D3}" type="slidenum">
              <a:rPr lang="en-US" smtClean="0"/>
              <a:t>‹#›</a:t>
            </a:fld>
            <a:endParaRPr lang="en-US"/>
          </a:p>
        </p:txBody>
      </p:sp>
      <p:sp>
        <p:nvSpPr>
          <p:cNvPr id="8" name="Parallelogram 7">
            <a:extLst>
              <a:ext uri="{FF2B5EF4-FFF2-40B4-BE49-F238E27FC236}">
                <a16:creationId xmlns:a16="http://schemas.microsoft.com/office/drawing/2014/main" id="{3D5011E8-4BCA-8D42-829E-F686145834C0}"/>
              </a:ext>
            </a:extLst>
          </p:cNvPr>
          <p:cNvSpPr/>
          <p:nvPr userDrawn="1"/>
        </p:nvSpPr>
        <p:spPr>
          <a:xfrm rot="20874153">
            <a:off x="-756271" y="422945"/>
            <a:ext cx="7567579" cy="272998"/>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991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5">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13" name="Freeform: Shape 12">
            <a:extLst>
              <a:ext uri="{FF2B5EF4-FFF2-40B4-BE49-F238E27FC236}">
                <a16:creationId xmlns:a16="http://schemas.microsoft.com/office/drawing/2014/main" id="{386E06F7-A3A6-408E-A7E6-DEDCC4A53D0D}"/>
              </a:ext>
            </a:extLst>
          </p:cNvPr>
          <p:cNvSpPr/>
          <p:nvPr userDrawn="1"/>
        </p:nvSpPr>
        <p:spPr>
          <a:xfrm rot="3038624">
            <a:off x="10572702" y="2292242"/>
            <a:ext cx="3019757" cy="2759623"/>
          </a:xfrm>
          <a:custGeom>
            <a:avLst/>
            <a:gdLst>
              <a:gd name="connsiteX0" fmla="*/ 0 w 2264818"/>
              <a:gd name="connsiteY0" fmla="*/ 0 h 2069717"/>
              <a:gd name="connsiteX1" fmla="*/ 2264818 w 2264818"/>
              <a:gd name="connsiteY1" fmla="*/ 1857449 h 2069717"/>
              <a:gd name="connsiteX2" fmla="*/ 2264818 w 2264818"/>
              <a:gd name="connsiteY2" fmla="*/ 2069717 h 2069717"/>
              <a:gd name="connsiteX3" fmla="*/ 0 w 2264818"/>
              <a:gd name="connsiteY3" fmla="*/ 2069717 h 2069717"/>
            </a:gdLst>
            <a:ahLst/>
            <a:cxnLst>
              <a:cxn ang="0">
                <a:pos x="connsiteX0" y="connsiteY0"/>
              </a:cxn>
              <a:cxn ang="0">
                <a:pos x="connsiteX1" y="connsiteY1"/>
              </a:cxn>
              <a:cxn ang="0">
                <a:pos x="connsiteX2" y="connsiteY2"/>
              </a:cxn>
              <a:cxn ang="0">
                <a:pos x="connsiteX3" y="connsiteY3"/>
              </a:cxn>
            </a:cxnLst>
            <a:rect l="l" t="t" r="r" b="b"/>
            <a:pathLst>
              <a:path w="2264818" h="2069717">
                <a:moveTo>
                  <a:pt x="0" y="0"/>
                </a:moveTo>
                <a:lnTo>
                  <a:pt x="2264818" y="1857449"/>
                </a:lnTo>
                <a:lnTo>
                  <a:pt x="2264818" y="2069717"/>
                </a:lnTo>
                <a:lnTo>
                  <a:pt x="0" y="20697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4" name="Freeform: Shape 13">
            <a:extLst>
              <a:ext uri="{FF2B5EF4-FFF2-40B4-BE49-F238E27FC236}">
                <a16:creationId xmlns:a16="http://schemas.microsoft.com/office/drawing/2014/main" id="{D4E5420F-1D4E-4D97-A254-4E4421444215}"/>
              </a:ext>
            </a:extLst>
          </p:cNvPr>
          <p:cNvSpPr/>
          <p:nvPr userDrawn="1"/>
        </p:nvSpPr>
        <p:spPr>
          <a:xfrm rot="3038624">
            <a:off x="6738895" y="4895580"/>
            <a:ext cx="3019757" cy="3862406"/>
          </a:xfrm>
          <a:custGeom>
            <a:avLst/>
            <a:gdLst>
              <a:gd name="connsiteX0" fmla="*/ 0 w 2264818"/>
              <a:gd name="connsiteY0" fmla="*/ 0 h 2896805"/>
              <a:gd name="connsiteX1" fmla="*/ 2264818 w 2264818"/>
              <a:gd name="connsiteY1" fmla="*/ 0 h 2896805"/>
              <a:gd name="connsiteX2" fmla="*/ 2264818 w 2264818"/>
              <a:gd name="connsiteY2" fmla="*/ 135276 h 2896805"/>
              <a:gd name="connsiteX3" fmla="*/ 0 w 2264818"/>
              <a:gd name="connsiteY3" fmla="*/ 2896805 h 2896805"/>
            </a:gdLst>
            <a:ahLst/>
            <a:cxnLst>
              <a:cxn ang="0">
                <a:pos x="connsiteX0" y="connsiteY0"/>
              </a:cxn>
              <a:cxn ang="0">
                <a:pos x="connsiteX1" y="connsiteY1"/>
              </a:cxn>
              <a:cxn ang="0">
                <a:pos x="connsiteX2" y="connsiteY2"/>
              </a:cxn>
              <a:cxn ang="0">
                <a:pos x="connsiteX3" y="connsiteY3"/>
              </a:cxn>
            </a:cxnLst>
            <a:rect l="l" t="t" r="r" b="b"/>
            <a:pathLst>
              <a:path w="2264818" h="2896805">
                <a:moveTo>
                  <a:pt x="0" y="0"/>
                </a:moveTo>
                <a:lnTo>
                  <a:pt x="2264818" y="0"/>
                </a:lnTo>
                <a:lnTo>
                  <a:pt x="2264818" y="135276"/>
                </a:lnTo>
                <a:lnTo>
                  <a:pt x="0" y="28968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Tree>
    <p:extLst>
      <p:ext uri="{BB962C8B-B14F-4D97-AF65-F5344CB8AC3E}">
        <p14:creationId xmlns:p14="http://schemas.microsoft.com/office/powerpoint/2010/main" val="124458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1+#ppt_w/2"/>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2" presetClass="entr" presetSubtype="3"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06">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38" name="bk object 36">
            <a:extLst>
              <a:ext uri="{FF2B5EF4-FFF2-40B4-BE49-F238E27FC236}">
                <a16:creationId xmlns:a16="http://schemas.microsoft.com/office/drawing/2014/main" id="{C87B62FC-A727-48F7-B9FC-01278064792F}"/>
              </a:ext>
            </a:extLst>
          </p:cNvPr>
          <p:cNvSpPr/>
          <p:nvPr userDrawn="1"/>
        </p:nvSpPr>
        <p:spPr>
          <a:xfrm flipH="1" flipV="1">
            <a:off x="6191254" y="2423749"/>
            <a:ext cx="6000748" cy="4465671"/>
          </a:xfrm>
          <a:custGeom>
            <a:avLst/>
            <a:gdLst/>
            <a:ahLst/>
            <a:cxnLst/>
            <a:rect l="l" t="t" r="r" b="b"/>
            <a:pathLst>
              <a:path w="2184400" h="1625600">
                <a:moveTo>
                  <a:pt x="2183777" y="0"/>
                </a:moveTo>
                <a:lnTo>
                  <a:pt x="0" y="0"/>
                </a:lnTo>
                <a:lnTo>
                  <a:pt x="0" y="1625599"/>
                </a:lnTo>
                <a:lnTo>
                  <a:pt x="558177" y="1625599"/>
                </a:lnTo>
                <a:lnTo>
                  <a:pt x="1080719" y="1103058"/>
                </a:lnTo>
                <a:lnTo>
                  <a:pt x="539305" y="1103058"/>
                </a:lnTo>
                <a:lnTo>
                  <a:pt x="539305" y="534034"/>
                </a:lnTo>
                <a:lnTo>
                  <a:pt x="1649742" y="534034"/>
                </a:lnTo>
                <a:lnTo>
                  <a:pt x="2183777" y="0"/>
                </a:lnTo>
                <a:close/>
              </a:path>
            </a:pathLst>
          </a:custGeom>
          <a:solidFill>
            <a:schemeClr val="accent2"/>
          </a:solidFill>
        </p:spPr>
        <p:txBody>
          <a:bodyPr wrap="square" lIns="0" tIns="0" rIns="0" bIns="0" rtlCol="0"/>
          <a:lstStyle/>
          <a:p>
            <a:endParaRPr sz="2117"/>
          </a:p>
        </p:txBody>
      </p:sp>
      <p:sp>
        <p:nvSpPr>
          <p:cNvPr id="11" name="Title 6">
            <a:extLst>
              <a:ext uri="{FF2B5EF4-FFF2-40B4-BE49-F238E27FC236}">
                <a16:creationId xmlns:a16="http://schemas.microsoft.com/office/drawing/2014/main" id="{0EBFF2B8-8EEF-454A-8846-13C593E8F600}"/>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lvl1pPr>
          </a:lstStyle>
          <a:p>
            <a:r>
              <a:rPr lang="en-US"/>
              <a:t>Click to edit </a:t>
            </a:r>
            <a:br>
              <a:rPr lang="en-US"/>
            </a:br>
            <a:r>
              <a:rPr lang="en-US"/>
              <a:t>Master title</a:t>
            </a:r>
            <a:endParaRPr lang="en-GB"/>
          </a:p>
        </p:txBody>
      </p:sp>
      <p:sp>
        <p:nvSpPr>
          <p:cNvPr id="10" name="Text Placeholder 12">
            <a:extLst>
              <a:ext uri="{FF2B5EF4-FFF2-40B4-BE49-F238E27FC236}">
                <a16:creationId xmlns:a16="http://schemas.microsoft.com/office/drawing/2014/main" id="{A7B7D20E-D385-49AF-BD34-7F040F582249}"/>
              </a:ext>
            </a:extLst>
          </p:cNvPr>
          <p:cNvSpPr>
            <a:spLocks noGrp="1"/>
          </p:cNvSpPr>
          <p:nvPr>
            <p:ph type="body" sz="quarter" idx="10" hasCustomPrompt="1"/>
          </p:nvPr>
        </p:nvSpPr>
        <p:spPr>
          <a:xfrm>
            <a:off x="527054" y="4292601"/>
            <a:ext cx="5494866" cy="700616"/>
          </a:xfrm>
          <a:prstGeom prst="rect">
            <a:avLst/>
          </a:prstGeom>
        </p:spPr>
        <p:txBody>
          <a:bodyPr lIns="0">
            <a:noAutofit/>
          </a:bodyPr>
          <a:lstStyle>
            <a:lvl1pPr marL="0" indent="0">
              <a:lnSpc>
                <a:spcPct val="90000"/>
              </a:lnSpc>
              <a:spcBef>
                <a:spcPts val="1000"/>
              </a:spcBef>
              <a:buNone/>
              <a:defRPr sz="1100" b="0">
                <a:latin typeface="+mn-lt"/>
              </a:defRPr>
            </a:lvl1pPr>
            <a:lvl2pPr marL="0" indent="0">
              <a:lnSpc>
                <a:spcPct val="90000"/>
              </a:lnSpc>
              <a:spcBef>
                <a:spcPts val="1000"/>
              </a:spcBef>
              <a:buNone/>
              <a:defRPr sz="1100" b="0">
                <a:latin typeface="+mn-lt"/>
              </a:defRPr>
            </a:lvl2pPr>
            <a:lvl3pPr marL="0" indent="0">
              <a:lnSpc>
                <a:spcPct val="90000"/>
              </a:lnSpc>
              <a:spcBef>
                <a:spcPts val="1000"/>
              </a:spcBef>
              <a:buNone/>
              <a:defRPr sz="1100" b="0">
                <a:solidFill>
                  <a:schemeClr val="tx2"/>
                </a:solidFill>
                <a:latin typeface="+mn-lt"/>
              </a:defRPr>
            </a:lvl3pPr>
            <a:lvl4pPr marL="0" indent="0">
              <a:lnSpc>
                <a:spcPct val="90000"/>
              </a:lnSpc>
              <a:spcBef>
                <a:spcPts val="1000"/>
              </a:spcBef>
              <a:buNone/>
              <a:defRPr sz="1100" b="0">
                <a:latin typeface="+mn-lt"/>
              </a:defRPr>
            </a:lvl4pPr>
            <a:lvl5pPr marL="0" indent="0">
              <a:lnSpc>
                <a:spcPct val="90000"/>
              </a:lnSpc>
              <a:spcBef>
                <a:spcPts val="1000"/>
              </a:spcBef>
              <a:buNone/>
              <a:defRPr sz="1100" b="0" baseline="0">
                <a:latin typeface="+mn-lt"/>
              </a:defRPr>
            </a:lvl5pPr>
            <a:lvl6pPr marL="0" indent="0">
              <a:lnSpc>
                <a:spcPct val="90000"/>
              </a:lnSpc>
              <a:spcBef>
                <a:spcPts val="1000"/>
              </a:spcBef>
              <a:buNone/>
              <a:defRPr sz="1100"/>
            </a:lvl6pPr>
            <a:lvl7pPr marL="0" indent="0">
              <a:lnSpc>
                <a:spcPct val="90000"/>
              </a:lnSpc>
              <a:spcBef>
                <a:spcPts val="1000"/>
              </a:spcBef>
              <a:buNone/>
              <a:defRPr sz="1100"/>
            </a:lvl7pPr>
            <a:lvl8pPr marL="0" indent="0">
              <a:lnSpc>
                <a:spcPct val="90000"/>
              </a:lnSpc>
              <a:spcBef>
                <a:spcPts val="1000"/>
              </a:spcBef>
              <a:buNone/>
              <a:defRPr sz="1100"/>
            </a:lvl8pPr>
            <a:lvl9pPr marL="0" indent="0">
              <a:lnSpc>
                <a:spcPct val="90000"/>
              </a:lnSpc>
              <a:spcBef>
                <a:spcPts val="1000"/>
              </a:spcBef>
              <a:buNone/>
              <a:defRPr sz="1100"/>
            </a:lvl9pPr>
          </a:lstStyle>
          <a:p>
            <a:pPr lvl="2"/>
            <a:r>
              <a:rPr lang="en-US"/>
              <a:t>Client Name</a:t>
            </a:r>
          </a:p>
          <a:p>
            <a:pPr lvl="2"/>
            <a:r>
              <a:rPr lang="en-US"/>
              <a:t>Ref</a:t>
            </a:r>
          </a:p>
        </p:txBody>
      </p:sp>
      <p:sp>
        <p:nvSpPr>
          <p:cNvPr id="12" name="Picture Placeholder 15">
            <a:extLst>
              <a:ext uri="{FF2B5EF4-FFF2-40B4-BE49-F238E27FC236}">
                <a16:creationId xmlns:a16="http://schemas.microsoft.com/office/drawing/2014/main" id="{B44FA00C-D182-45D5-B6AD-B2108A20FC8D}"/>
              </a:ext>
            </a:extLst>
          </p:cNvPr>
          <p:cNvSpPr>
            <a:spLocks noGrp="1"/>
          </p:cNvSpPr>
          <p:nvPr>
            <p:ph type="pic" sz="quarter" idx="11" hasCustomPrompt="1"/>
          </p:nvPr>
        </p:nvSpPr>
        <p:spPr>
          <a:xfrm>
            <a:off x="527051" y="4993217"/>
            <a:ext cx="1267200" cy="861483"/>
          </a:xfrm>
          <a:prstGeom prst="rect">
            <a:avLst/>
          </a:prstGeom>
        </p:spPr>
        <p:txBody>
          <a:bodyPr anchor="b">
            <a:normAutofit/>
          </a:bodyPr>
          <a:lstStyle>
            <a:lvl1pPr marL="0" indent="0" algn="ctr">
              <a:buNone/>
              <a:defRPr sz="1000" b="0">
                <a:solidFill>
                  <a:schemeClr val="tx2"/>
                </a:solidFill>
              </a:defRPr>
            </a:lvl1pPr>
          </a:lstStyle>
          <a:p>
            <a:r>
              <a:rPr lang="en-GB" sz="1200"/>
              <a:t>Client Logo</a:t>
            </a:r>
            <a:endParaRPr lang="en-GB"/>
          </a:p>
        </p:txBody>
      </p:sp>
      <p:sp>
        <p:nvSpPr>
          <p:cNvPr id="14" name="Picture Placeholder 15">
            <a:extLst>
              <a:ext uri="{FF2B5EF4-FFF2-40B4-BE49-F238E27FC236}">
                <a16:creationId xmlns:a16="http://schemas.microsoft.com/office/drawing/2014/main" id="{2B7A3723-5FE8-412A-931A-34ABA38372CA}"/>
              </a:ext>
            </a:extLst>
          </p:cNvPr>
          <p:cNvSpPr>
            <a:spLocks noGrp="1"/>
          </p:cNvSpPr>
          <p:nvPr>
            <p:ph type="pic" sz="quarter" idx="12" hasCustomPrompt="1"/>
          </p:nvPr>
        </p:nvSpPr>
        <p:spPr>
          <a:xfrm>
            <a:off x="1937437" y="4993217"/>
            <a:ext cx="1267201" cy="861483"/>
          </a:xfrm>
          <a:prstGeom prst="rect">
            <a:avLst/>
          </a:prstGeom>
        </p:spPr>
        <p:txBody>
          <a:bodyPr anchor="b">
            <a:normAutofit/>
          </a:bodyPr>
          <a:lstStyle>
            <a:lvl1pPr marL="0" indent="0" algn="ctr">
              <a:buNone/>
              <a:defRPr sz="1000" b="0" baseline="0">
                <a:solidFill>
                  <a:schemeClr val="tx2"/>
                </a:solidFill>
              </a:defRPr>
            </a:lvl1pPr>
          </a:lstStyle>
          <a:p>
            <a:r>
              <a:rPr lang="en-GB" sz="1200"/>
              <a:t>Partner  Logo</a:t>
            </a:r>
            <a:endParaRPr lang="en-GB"/>
          </a:p>
        </p:txBody>
      </p:sp>
      <p:sp>
        <p:nvSpPr>
          <p:cNvPr id="15" name="Text Placeholder 3">
            <a:extLst>
              <a:ext uri="{FF2B5EF4-FFF2-40B4-BE49-F238E27FC236}">
                <a16:creationId xmlns:a16="http://schemas.microsoft.com/office/drawing/2014/main" id="{5562A29C-F96B-402E-8A15-2408EDBC60FE}"/>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2"/>
                </a:solidFill>
                <a:latin typeface="+mn-lt"/>
              </a:defRPr>
            </a:lvl1pPr>
            <a:lvl5pPr marL="0" indent="0">
              <a:buFont typeface="Arial" panose="020B0604020202020204" pitchFamily="34" charset="0"/>
              <a:buNone/>
              <a:defRPr sz="800"/>
            </a:lvl5pPr>
          </a:lstStyle>
          <a:p>
            <a:pPr lvl="0"/>
            <a:r>
              <a:rPr lang="en-GB"/>
              <a:t>Confidential</a:t>
            </a:r>
          </a:p>
        </p:txBody>
      </p:sp>
      <p:sp>
        <p:nvSpPr>
          <p:cNvPr id="18" name="Subtitle 2">
            <a:extLst>
              <a:ext uri="{FF2B5EF4-FFF2-40B4-BE49-F238E27FC236}">
                <a16:creationId xmlns:a16="http://schemas.microsoft.com/office/drawing/2014/main" id="{49DAEB85-E026-4882-8C20-43B292582472}"/>
              </a:ext>
            </a:extLst>
          </p:cNvPr>
          <p:cNvSpPr>
            <a:spLocks noGrp="1"/>
          </p:cNvSpPr>
          <p:nvPr>
            <p:ph type="subTitle" idx="1" hasCustomPrompt="1"/>
          </p:nvPr>
        </p:nvSpPr>
        <p:spPr>
          <a:xfrm>
            <a:off x="527058" y="3477687"/>
            <a:ext cx="6775446" cy="700616"/>
          </a:xfrm>
          <a:prstGeom prst="rect">
            <a:avLst/>
          </a:prstGeom>
        </p:spPr>
        <p:txBody>
          <a:bodyPr lIns="0">
            <a:normAutofit/>
          </a:bodyPr>
          <a:lstStyle>
            <a:lvl1pPr marL="0" indent="0" algn="l">
              <a:lnSpc>
                <a:spcPct val="90000"/>
              </a:lnSpc>
              <a:spcBef>
                <a:spcPts val="0"/>
              </a:spcBef>
              <a:spcAft>
                <a:spcPts val="0"/>
              </a:spcAft>
              <a:buNone/>
              <a:defRPr sz="1600" b="0">
                <a:solidFill>
                  <a:schemeClr val="tx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Tree>
    <p:extLst>
      <p:ext uri="{BB962C8B-B14F-4D97-AF65-F5344CB8AC3E}">
        <p14:creationId xmlns:p14="http://schemas.microsoft.com/office/powerpoint/2010/main" val="1592957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06">
    <p:bg>
      <p:bgPr>
        <a:solidFill>
          <a:schemeClr val="accent2"/>
        </a:solidFill>
        <a:effectLst/>
      </p:bgPr>
    </p:bg>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7D837046-A40D-4712-AD41-9E131266D282}"/>
              </a:ext>
            </a:extLst>
          </p:cNvPr>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bg1"/>
                </a:solidFill>
                <a:latin typeface="+mn-lt"/>
              </a:defRPr>
            </a:lvl1pPr>
            <a:lvl5pPr marL="0" indent="0">
              <a:buFont typeface="Arial" panose="020B0604020202020204" pitchFamily="34" charset="0"/>
              <a:buNone/>
              <a:defRPr sz="800"/>
            </a:lvl5pPr>
          </a:lstStyle>
          <a:p>
            <a:pPr lvl="0"/>
            <a:r>
              <a:rPr lang="en-GB"/>
              <a:t>Confidential</a:t>
            </a:r>
          </a:p>
        </p:txBody>
      </p:sp>
      <p:sp>
        <p:nvSpPr>
          <p:cNvPr id="27" name="Subtitle 2">
            <a:extLst>
              <a:ext uri="{FF2B5EF4-FFF2-40B4-BE49-F238E27FC236}">
                <a16:creationId xmlns:a16="http://schemas.microsoft.com/office/drawing/2014/main" id="{38CE09F7-4401-4A29-90B4-979E63039CF0}"/>
              </a:ext>
            </a:extLst>
          </p:cNvPr>
          <p:cNvSpPr>
            <a:spLocks noGrp="1"/>
          </p:cNvSpPr>
          <p:nvPr>
            <p:ph type="subTitle" idx="1" hasCustomPrompt="1"/>
          </p:nvPr>
        </p:nvSpPr>
        <p:spPr>
          <a:xfrm>
            <a:off x="527058" y="3477686"/>
            <a:ext cx="6775446" cy="2081503"/>
          </a:xfrm>
          <a:prstGeom prst="rect">
            <a:avLst/>
          </a:prstGeom>
        </p:spPr>
        <p:txBody>
          <a:bodyPr lIns="0">
            <a:normAutofit/>
          </a:bodyPr>
          <a:lstStyle>
            <a:lvl1pPr marL="0" indent="0" algn="l">
              <a:lnSpc>
                <a:spcPct val="90000"/>
              </a:lnSpc>
              <a:spcBef>
                <a:spcPts val="0"/>
              </a:spcBef>
              <a:spcAft>
                <a:spcPts val="0"/>
              </a:spcAft>
              <a:buNone/>
              <a:defRPr sz="1600" b="0">
                <a:solidFill>
                  <a:schemeClr val="bg1"/>
                </a:solidFill>
              </a:defRPr>
            </a:lvl1pPr>
            <a:lvl2pPr marL="457176" indent="0" algn="ctr">
              <a:buNone/>
              <a:defRPr>
                <a:solidFill>
                  <a:schemeClr val="tx1">
                    <a:tint val="75000"/>
                  </a:schemeClr>
                </a:solidFill>
              </a:defRPr>
            </a:lvl2pPr>
            <a:lvl3pPr marL="914350" indent="0" algn="ctr">
              <a:buNone/>
              <a:defRPr>
                <a:solidFill>
                  <a:schemeClr val="tx1">
                    <a:tint val="75000"/>
                  </a:schemeClr>
                </a:solidFill>
              </a:defRPr>
            </a:lvl3pPr>
            <a:lvl4pPr marL="1371525" indent="0" algn="ctr">
              <a:buNone/>
              <a:defRPr>
                <a:solidFill>
                  <a:schemeClr val="tx1">
                    <a:tint val="75000"/>
                  </a:schemeClr>
                </a:solidFill>
              </a:defRPr>
            </a:lvl4pPr>
            <a:lvl5pPr marL="1828699" indent="0" algn="ctr">
              <a:buNone/>
              <a:defRPr>
                <a:solidFill>
                  <a:schemeClr val="tx1">
                    <a:tint val="75000"/>
                  </a:schemeClr>
                </a:solidFill>
              </a:defRPr>
            </a:lvl5pPr>
            <a:lvl6pPr marL="2285874" indent="0" algn="ctr">
              <a:buNone/>
              <a:defRPr>
                <a:solidFill>
                  <a:schemeClr val="tx1">
                    <a:tint val="75000"/>
                  </a:schemeClr>
                </a:solidFill>
              </a:defRPr>
            </a:lvl6pPr>
            <a:lvl7pPr marL="2743050" indent="0" algn="ctr">
              <a:buNone/>
              <a:defRPr>
                <a:solidFill>
                  <a:schemeClr val="tx1">
                    <a:tint val="75000"/>
                  </a:schemeClr>
                </a:solidFill>
              </a:defRPr>
            </a:lvl7pPr>
            <a:lvl8pPr marL="3200224" indent="0" algn="ctr">
              <a:buNone/>
              <a:defRPr>
                <a:solidFill>
                  <a:schemeClr val="tx1">
                    <a:tint val="75000"/>
                  </a:schemeClr>
                </a:solidFill>
              </a:defRPr>
            </a:lvl8pPr>
            <a:lvl9pPr marL="3657400" indent="0" algn="ctr">
              <a:buNone/>
              <a:defRPr>
                <a:solidFill>
                  <a:schemeClr val="tx1">
                    <a:tint val="75000"/>
                  </a:schemeClr>
                </a:solidFill>
              </a:defRPr>
            </a:lvl9pPr>
          </a:lstStyle>
          <a:p>
            <a:r>
              <a:rPr lang="en-US"/>
              <a:t>Click to edit Subtitle</a:t>
            </a:r>
            <a:endParaRPr lang="en-GB"/>
          </a:p>
        </p:txBody>
      </p:sp>
      <p:sp>
        <p:nvSpPr>
          <p:cNvPr id="14" name="bk object 36">
            <a:extLst>
              <a:ext uri="{FF2B5EF4-FFF2-40B4-BE49-F238E27FC236}">
                <a16:creationId xmlns:a16="http://schemas.microsoft.com/office/drawing/2014/main" id="{E1FF4FE6-2997-4A35-8286-9BB705BCB41C}"/>
              </a:ext>
            </a:extLst>
          </p:cNvPr>
          <p:cNvSpPr/>
          <p:nvPr userDrawn="1"/>
        </p:nvSpPr>
        <p:spPr>
          <a:xfrm flipH="1" flipV="1">
            <a:off x="6203957" y="2436447"/>
            <a:ext cx="6000748" cy="4465671"/>
          </a:xfrm>
          <a:custGeom>
            <a:avLst/>
            <a:gdLst/>
            <a:ahLst/>
            <a:cxnLst/>
            <a:rect l="l" t="t" r="r" b="b"/>
            <a:pathLst>
              <a:path w="2184400" h="1625600">
                <a:moveTo>
                  <a:pt x="2183777" y="0"/>
                </a:moveTo>
                <a:lnTo>
                  <a:pt x="0" y="0"/>
                </a:lnTo>
                <a:lnTo>
                  <a:pt x="0" y="1625599"/>
                </a:lnTo>
                <a:lnTo>
                  <a:pt x="558177" y="1625599"/>
                </a:lnTo>
                <a:lnTo>
                  <a:pt x="1080719" y="1103058"/>
                </a:lnTo>
                <a:lnTo>
                  <a:pt x="539305" y="1103058"/>
                </a:lnTo>
                <a:lnTo>
                  <a:pt x="539305" y="534034"/>
                </a:lnTo>
                <a:lnTo>
                  <a:pt x="1649742" y="534034"/>
                </a:lnTo>
                <a:lnTo>
                  <a:pt x="2183777" y="0"/>
                </a:lnTo>
                <a:close/>
              </a:path>
            </a:pathLst>
          </a:custGeom>
          <a:solidFill>
            <a:schemeClr val="bg2"/>
          </a:solidFill>
          <a:ln>
            <a:noFill/>
          </a:ln>
        </p:spPr>
        <p:txBody>
          <a:bodyPr wrap="square" lIns="0" tIns="0" rIns="0" bIns="0" rtlCol="0"/>
          <a:lstStyle/>
          <a:p>
            <a:endParaRPr sz="2117"/>
          </a:p>
        </p:txBody>
      </p:sp>
      <p:sp>
        <p:nvSpPr>
          <p:cNvPr id="7" name="Title 6">
            <a:extLst>
              <a:ext uri="{FF2B5EF4-FFF2-40B4-BE49-F238E27FC236}">
                <a16:creationId xmlns:a16="http://schemas.microsoft.com/office/drawing/2014/main" id="{4B2A8BC9-813E-4B92-9679-2112096B699A}"/>
              </a:ext>
            </a:extLst>
          </p:cNvPr>
          <p:cNvSpPr>
            <a:spLocks noGrp="1"/>
          </p:cNvSpPr>
          <p:nvPr>
            <p:ph type="title" hasCustomPrompt="1"/>
          </p:nvPr>
        </p:nvSpPr>
        <p:spPr>
          <a:xfrm>
            <a:off x="527054" y="1541228"/>
            <a:ext cx="6775446" cy="1585389"/>
          </a:xfrm>
          <a:prstGeom prst="rect">
            <a:avLst/>
          </a:prstGeom>
        </p:spPr>
        <p:txBody>
          <a:bodyPr wrap="square" lIns="0" anchor="b">
            <a:noAutofit/>
          </a:bodyPr>
          <a:lstStyle>
            <a:lvl1pPr>
              <a:lnSpc>
                <a:spcPct val="90000"/>
              </a:lnSpc>
              <a:spcBef>
                <a:spcPts val="0"/>
              </a:spcBef>
              <a:spcAft>
                <a:spcPts val="0"/>
              </a:spcAft>
              <a:defRPr sz="4000">
                <a:solidFill>
                  <a:schemeClr val="bg1"/>
                </a:solidFill>
              </a:defRPr>
            </a:lvl1pPr>
          </a:lstStyle>
          <a:p>
            <a:r>
              <a:rPr lang="en-US"/>
              <a:t>Click to edit </a:t>
            </a:r>
            <a:br>
              <a:rPr lang="en-US"/>
            </a:br>
            <a:r>
              <a:rPr lang="en-US"/>
              <a:t>Master title</a:t>
            </a:r>
            <a:endParaRPr lang="en-GB"/>
          </a:p>
        </p:txBody>
      </p:sp>
    </p:spTree>
    <p:extLst>
      <p:ext uri="{BB962C8B-B14F-4D97-AF65-F5344CB8AC3E}">
        <p14:creationId xmlns:p14="http://schemas.microsoft.com/office/powerpoint/2010/main" val="2663301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06">
    <p:bg>
      <p:bgPr>
        <a:solidFill>
          <a:schemeClr val="bg2"/>
        </a:solidFill>
        <a:effectLst/>
      </p:bgPr>
    </p:bg>
    <p:spTree>
      <p:nvGrpSpPr>
        <p:cNvPr id="1" name=""/>
        <p:cNvGrpSpPr/>
        <p:nvPr/>
      </p:nvGrpSpPr>
      <p:grpSpPr>
        <a:xfrm>
          <a:off x="0" y="0"/>
          <a:ext cx="0" cy="0"/>
          <a:chOff x="0" y="0"/>
          <a:chExt cx="0" cy="0"/>
        </a:xfrm>
      </p:grpSpPr>
      <p:pic>
        <p:nvPicPr>
          <p:cNvPr id="23" name="Picture 22" descr="MM-Logo-Black-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057" y="527051"/>
            <a:ext cx="863921" cy="739200"/>
          </a:xfrm>
          <a:prstGeom prst="rect">
            <a:avLst/>
          </a:prstGeom>
        </p:spPr>
      </p:pic>
      <p:sp>
        <p:nvSpPr>
          <p:cNvPr id="15" name="Text Placeholder 3"/>
          <p:cNvSpPr>
            <a:spLocks noGrp="1"/>
          </p:cNvSpPr>
          <p:nvPr>
            <p:ph type="body" sz="quarter" idx="13" hasCustomPrompt="1"/>
          </p:nvPr>
        </p:nvSpPr>
        <p:spPr>
          <a:xfrm>
            <a:off x="527057" y="6136985"/>
            <a:ext cx="2671234" cy="198201"/>
          </a:xfrm>
          <a:prstGeom prst="rect">
            <a:avLst/>
          </a:prstGeom>
        </p:spPr>
        <p:txBody>
          <a:bodyPr lIns="0" anchor="b">
            <a:normAutofit/>
          </a:bodyPr>
          <a:lstStyle>
            <a:lvl1pPr marL="0" indent="0">
              <a:buNone/>
              <a:defRPr sz="800" b="0">
                <a:solidFill>
                  <a:schemeClr val="tx1"/>
                </a:solidFill>
                <a:latin typeface="+mn-lt"/>
              </a:defRPr>
            </a:lvl1pPr>
            <a:lvl5pPr marL="0" indent="0">
              <a:buFont typeface="Arial" panose="020B0604020202020204" pitchFamily="34" charset="0"/>
              <a:buNone/>
              <a:defRPr sz="800"/>
            </a:lvl5pPr>
          </a:lstStyle>
          <a:p>
            <a:pPr lvl="0"/>
            <a:r>
              <a:rPr lang="en-GB"/>
              <a:t>Confidential</a:t>
            </a:r>
          </a:p>
        </p:txBody>
      </p:sp>
      <p:sp>
        <p:nvSpPr>
          <p:cNvPr id="30" name="Freeform: Shape 29">
            <a:extLst>
              <a:ext uri="{FF2B5EF4-FFF2-40B4-BE49-F238E27FC236}">
                <a16:creationId xmlns:a16="http://schemas.microsoft.com/office/drawing/2014/main" id="{5907FF49-4A30-43B1-8B37-0A04A657DF7C}"/>
              </a:ext>
            </a:extLst>
          </p:cNvPr>
          <p:cNvSpPr/>
          <p:nvPr userDrawn="1"/>
        </p:nvSpPr>
        <p:spPr>
          <a:xfrm>
            <a:off x="9604170" y="4199557"/>
            <a:ext cx="2189268" cy="2658443"/>
          </a:xfrm>
          <a:custGeom>
            <a:avLst/>
            <a:gdLst>
              <a:gd name="connsiteX0" fmla="*/ 0 w 1641951"/>
              <a:gd name="connsiteY0" fmla="*/ 0 h 1993832"/>
              <a:gd name="connsiteX1" fmla="*/ 1641951 w 1641951"/>
              <a:gd name="connsiteY1" fmla="*/ 1765712 h 1993832"/>
              <a:gd name="connsiteX2" fmla="*/ 1620566 w 1641951"/>
              <a:gd name="connsiteY2" fmla="*/ 1993832 h 1993832"/>
              <a:gd name="connsiteX3" fmla="*/ 0 w 1641951"/>
              <a:gd name="connsiteY3" fmla="*/ 1993832 h 1993832"/>
            </a:gdLst>
            <a:ahLst/>
            <a:cxnLst>
              <a:cxn ang="0">
                <a:pos x="connsiteX0" y="connsiteY0"/>
              </a:cxn>
              <a:cxn ang="0">
                <a:pos x="connsiteX1" y="connsiteY1"/>
              </a:cxn>
              <a:cxn ang="0">
                <a:pos x="connsiteX2" y="connsiteY2"/>
              </a:cxn>
              <a:cxn ang="0">
                <a:pos x="connsiteX3" y="connsiteY3"/>
              </a:cxn>
            </a:cxnLst>
            <a:rect l="l" t="t" r="r" b="b"/>
            <a:pathLst>
              <a:path w="1641951" h="1993832">
                <a:moveTo>
                  <a:pt x="0" y="0"/>
                </a:moveTo>
                <a:cubicBezTo>
                  <a:pt x="906825" y="0"/>
                  <a:pt x="1641951" y="790536"/>
                  <a:pt x="1641951" y="1765712"/>
                </a:cubicBezTo>
                <a:lnTo>
                  <a:pt x="1620566" y="1993832"/>
                </a:lnTo>
                <a:lnTo>
                  <a:pt x="0" y="1993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117"/>
          </a:p>
        </p:txBody>
      </p:sp>
      <p:sp>
        <p:nvSpPr>
          <p:cNvPr id="17" name="Rectangle 16">
            <a:extLst>
              <a:ext uri="{FF2B5EF4-FFF2-40B4-BE49-F238E27FC236}">
                <a16:creationId xmlns:a16="http://schemas.microsoft.com/office/drawing/2014/main" id="{680CBA71-A2EF-49E7-B036-C571EC1026EF}"/>
              </a:ext>
            </a:extLst>
          </p:cNvPr>
          <p:cNvSpPr/>
          <p:nvPr userDrawn="1"/>
        </p:nvSpPr>
        <p:spPr>
          <a:xfrm>
            <a:off x="527051" y="2423040"/>
            <a:ext cx="4092640" cy="940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kumimoji="0" lang="en-US" sz="4500" b="0" i="0" u="none" strike="noStrike" kern="1200" cap="none" spc="0" normalizeH="0" baseline="0" noProof="0">
                <a:ln>
                  <a:noFill/>
                </a:ln>
                <a:solidFill>
                  <a:srgbClr val="000000"/>
                </a:solidFill>
                <a:effectLst/>
                <a:uLnTx/>
                <a:uFillTx/>
                <a:latin typeface="+mn-lt"/>
                <a:ea typeface="+mj-ea"/>
                <a:cs typeface="+mj-cs"/>
              </a:rPr>
              <a:t>Thank you</a:t>
            </a:r>
            <a:endParaRPr lang="en-GB" sz="4500"/>
          </a:p>
        </p:txBody>
      </p:sp>
      <p:sp>
        <p:nvSpPr>
          <p:cNvPr id="16" name="bk object 36">
            <a:extLst>
              <a:ext uri="{FF2B5EF4-FFF2-40B4-BE49-F238E27FC236}">
                <a16:creationId xmlns:a16="http://schemas.microsoft.com/office/drawing/2014/main" id="{5F596F26-29E4-4720-9C23-05BBDAE3569D}"/>
              </a:ext>
            </a:extLst>
          </p:cNvPr>
          <p:cNvSpPr/>
          <p:nvPr userDrawn="1"/>
        </p:nvSpPr>
        <p:spPr>
          <a:xfrm flipH="1" flipV="1">
            <a:off x="6191254" y="2423749"/>
            <a:ext cx="6000748" cy="4465671"/>
          </a:xfrm>
          <a:custGeom>
            <a:avLst/>
            <a:gdLst/>
            <a:ahLst/>
            <a:cxnLst/>
            <a:rect l="l" t="t" r="r" b="b"/>
            <a:pathLst>
              <a:path w="2184400" h="1625600">
                <a:moveTo>
                  <a:pt x="2183777" y="0"/>
                </a:moveTo>
                <a:lnTo>
                  <a:pt x="0" y="0"/>
                </a:lnTo>
                <a:lnTo>
                  <a:pt x="0" y="1625599"/>
                </a:lnTo>
                <a:lnTo>
                  <a:pt x="558177" y="1625599"/>
                </a:lnTo>
                <a:lnTo>
                  <a:pt x="1080719" y="1103058"/>
                </a:lnTo>
                <a:lnTo>
                  <a:pt x="539305" y="1103058"/>
                </a:lnTo>
                <a:lnTo>
                  <a:pt x="539305" y="534034"/>
                </a:lnTo>
                <a:lnTo>
                  <a:pt x="1649742" y="534034"/>
                </a:lnTo>
                <a:lnTo>
                  <a:pt x="2183777" y="0"/>
                </a:lnTo>
                <a:close/>
              </a:path>
            </a:pathLst>
          </a:custGeom>
          <a:solidFill>
            <a:schemeClr val="accent2"/>
          </a:solidFill>
        </p:spPr>
        <p:txBody>
          <a:bodyPr wrap="square" lIns="0" tIns="0" rIns="0" bIns="0" rtlCol="0"/>
          <a:lstStyle/>
          <a:p>
            <a:endParaRPr sz="2117"/>
          </a:p>
        </p:txBody>
      </p:sp>
    </p:spTree>
    <p:extLst>
      <p:ext uri="{BB962C8B-B14F-4D97-AF65-F5344CB8AC3E}">
        <p14:creationId xmlns:p14="http://schemas.microsoft.com/office/powerpoint/2010/main" val="2700383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6191254" y="1732547"/>
            <a:ext cx="5473700" cy="4577236"/>
          </a:xfrm>
          <a:prstGeom prst="rect">
            <a:avLst/>
          </a:prstGeom>
        </p:spPr>
        <p:txBody>
          <a:bodyPr/>
          <a:lstStyle>
            <a:lvl1pPr marL="0" indent="0">
              <a:buNone/>
              <a:defRPr/>
            </a:lvl1pPr>
          </a:lstStyle>
          <a:p>
            <a:r>
              <a:rPr lang="en-GB"/>
              <a:t> </a:t>
            </a:r>
          </a:p>
        </p:txBody>
      </p:sp>
      <p:cxnSp>
        <p:nvCxnSpPr>
          <p:cNvPr id="10" name="Straight Connector 9">
            <a:extLst>
              <a:ext uri="{FF2B5EF4-FFF2-40B4-BE49-F238E27FC236}">
                <a16:creationId xmlns:a16="http://schemas.microsoft.com/office/drawing/2014/main" id="{558AF48C-1F76-4633-A0D9-E8CE74BB7F64}"/>
              </a:ext>
            </a:extLst>
          </p:cNvPr>
          <p:cNvCxnSpPr>
            <a:cxnSpLocks/>
          </p:cNvCxnSpPr>
          <p:nvPr userDrawn="1"/>
        </p:nvCxnSpPr>
        <p:spPr>
          <a:xfrm>
            <a:off x="531853"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DA41C8-E673-49CE-8596-2382FC2E43B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416551777"/>
      </p:ext>
    </p:extLst>
  </p:cSld>
  <p:clrMapOvr>
    <a:masterClrMapping/>
  </p:clrMapOvr>
  <p:transition>
    <p:fade/>
  </p:transition>
  <p:extLst>
    <p:ext uri="{DCECCB84-F9BA-43D5-87BE-67443E8EF086}">
      <p15:sldGuideLst xmlns:p15="http://schemas.microsoft.com/office/powerpoint/2012/main">
        <p15:guide id="1" orient="horz" pos="3024">
          <p15:clr>
            <a:srgbClr val="FBAE40"/>
          </p15:clr>
        </p15:guide>
        <p15:guide id="2" pos="5376">
          <p15:clr>
            <a:srgbClr val="FBAE40"/>
          </p15:clr>
        </p15:guide>
        <p15:guide id="3" pos="10287">
          <p15:clr>
            <a:srgbClr val="FBAE40"/>
          </p15:clr>
        </p15:guide>
        <p15:guide id="4" pos="5460">
          <p15:clr>
            <a:srgbClr val="FBAE40"/>
          </p15:clr>
        </p15:guide>
        <p15:guide id="5" pos="5292">
          <p15:clr>
            <a:srgbClr val="FBAE40"/>
          </p15:clr>
        </p15:guide>
        <p15:guide id="6" pos="465">
          <p15:clr>
            <a:srgbClr val="FBAE40"/>
          </p15:clr>
        </p15:guide>
        <p15:guide id="7" orient="horz" pos="823">
          <p15:clr>
            <a:srgbClr val="FBAE40"/>
          </p15:clr>
        </p15:guide>
        <p15:guide id="8" orient="horz" pos="1077">
          <p15:clr>
            <a:srgbClr val="FBAE40"/>
          </p15:clr>
        </p15:guide>
        <p15:guide id="9" orient="horz" pos="5565">
          <p15:clr>
            <a:srgbClr val="FBAE40"/>
          </p15:clr>
        </p15:guide>
        <p15:guide id="10" orient="horz" pos="15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61" y="548221"/>
            <a:ext cx="10364549" cy="3582048"/>
          </a:xfrm>
        </p:spPr>
        <p:txBody>
          <a:bodyPr anchor="b"/>
          <a:lstStyle>
            <a:lvl1pPr>
              <a:lnSpc>
                <a:spcPct val="95000"/>
              </a:lnSpc>
              <a:defRPr sz="3150">
                <a:solidFill>
                  <a:schemeClr val="bg1"/>
                </a:solidFill>
              </a:defRPr>
            </a:lvl1pPr>
          </a:lstStyle>
          <a:p>
            <a:r>
              <a:rPr lang="en-US"/>
              <a:t>Click to edit Master title style</a:t>
            </a:r>
          </a:p>
        </p:txBody>
      </p:sp>
      <p:sp>
        <p:nvSpPr>
          <p:cNvPr id="12" name="Freeform 6"/>
          <p:cNvSpPr>
            <a:spLocks/>
          </p:cNvSpPr>
          <p:nvPr userDrawn="1"/>
        </p:nvSpPr>
        <p:spPr bwMode="auto">
          <a:xfrm>
            <a:off x="913695" y="4302313"/>
            <a:ext cx="10366866"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13">
              <a:solidFill>
                <a:schemeClr val="tx2">
                  <a:lumMod val="20000"/>
                  <a:lumOff val="80000"/>
                </a:schemeClr>
              </a:solidFill>
            </a:endParaRPr>
          </a:p>
        </p:txBody>
      </p:sp>
      <p:sp>
        <p:nvSpPr>
          <p:cNvPr id="9" name="Text Placeholder 9">
            <a:extLst>
              <a:ext uri="{FF2B5EF4-FFF2-40B4-BE49-F238E27FC236}">
                <a16:creationId xmlns:a16="http://schemas.microsoft.com/office/drawing/2014/main" id="{EDBFF41F-8BBF-4E7D-B495-7B8EB4235FF3}"/>
              </a:ext>
            </a:extLst>
          </p:cNvPr>
          <p:cNvSpPr>
            <a:spLocks noGrp="1"/>
          </p:cNvSpPr>
          <p:nvPr>
            <p:ph type="body" sz="quarter" idx="18" hasCustomPrompt="1"/>
          </p:nvPr>
        </p:nvSpPr>
        <p:spPr>
          <a:xfrm>
            <a:off x="911446" y="4620897"/>
            <a:ext cx="5184559" cy="1415772"/>
          </a:xfrm>
        </p:spPr>
        <p:txBody>
          <a:bodyPr>
            <a:noAutofit/>
          </a:bodyPr>
          <a:lstStyle>
            <a:lvl1pPr marL="0" indent="0">
              <a:lnSpc>
                <a:spcPct val="95000"/>
              </a:lnSpc>
              <a:spcAft>
                <a:spcPts val="0"/>
              </a:spcAft>
              <a:buFont typeface="Arial" panose="020B0604020202020204" pitchFamily="34" charset="0"/>
              <a:buChar char="​"/>
              <a:defRPr sz="1575">
                <a:solidFill>
                  <a:schemeClr val="accent1">
                    <a:lumMod val="20000"/>
                    <a:lumOff val="80000"/>
                  </a:schemeClr>
                </a:solidFill>
                <a:latin typeface="+mn-lt"/>
              </a:defRPr>
            </a:lvl1pPr>
            <a:lvl2pPr marL="0" indent="0">
              <a:lnSpc>
                <a:spcPct val="95000"/>
              </a:lnSpc>
              <a:spcBef>
                <a:spcPts val="0"/>
              </a:spcBef>
              <a:spcAft>
                <a:spcPts val="150"/>
              </a:spcAft>
              <a:buFont typeface="Arial" panose="020B0604020202020204" pitchFamily="34" charset="0"/>
              <a:buChar char="​"/>
              <a:defRPr sz="1125">
                <a:solidFill>
                  <a:schemeClr val="bg1"/>
                </a:solidFill>
                <a:latin typeface="+mn-lt"/>
              </a:defRPr>
            </a:lvl2pPr>
            <a:lvl3pPr marL="0" indent="0">
              <a:lnSpc>
                <a:spcPct val="95000"/>
              </a:lnSpc>
              <a:spcBef>
                <a:spcPts val="0"/>
              </a:spcBef>
              <a:spcAft>
                <a:spcPts val="150"/>
              </a:spcAft>
              <a:buFont typeface="Arial" panose="020B0604020202020204" pitchFamily="34" charset="0"/>
              <a:buChar char="​"/>
              <a:defRPr sz="1125">
                <a:solidFill>
                  <a:schemeClr val="bg1"/>
                </a:solidFill>
                <a:latin typeface="+mn-lt"/>
              </a:defRPr>
            </a:lvl3pPr>
            <a:lvl4pPr marL="0" indent="0">
              <a:lnSpc>
                <a:spcPct val="95000"/>
              </a:lnSpc>
              <a:spcBef>
                <a:spcPts val="0"/>
              </a:spcBef>
              <a:spcAft>
                <a:spcPts val="150"/>
              </a:spcAft>
              <a:buFont typeface="Arial" panose="020B0604020202020204" pitchFamily="34" charset="0"/>
              <a:buChar char="​"/>
              <a:defRPr sz="1125">
                <a:solidFill>
                  <a:schemeClr val="bg1"/>
                </a:solidFill>
                <a:latin typeface="+mn-lt"/>
              </a:defRPr>
            </a:lvl4pPr>
            <a:lvl5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5pPr>
            <a:lvl6pPr marL="0" indent="0">
              <a:lnSpc>
                <a:spcPct val="95000"/>
              </a:lnSpc>
              <a:spcAft>
                <a:spcPts val="150"/>
              </a:spcAft>
              <a:buNone/>
              <a:defRPr sz="1130">
                <a:solidFill>
                  <a:schemeClr val="bg1"/>
                </a:solidFill>
              </a:defRPr>
            </a:lvl6pPr>
            <a:lvl7pPr marL="0" indent="0">
              <a:lnSpc>
                <a:spcPct val="95000"/>
              </a:lnSpc>
              <a:spcAft>
                <a:spcPts val="150"/>
              </a:spcAft>
              <a:buNone/>
              <a:defRPr sz="1130">
                <a:solidFill>
                  <a:schemeClr val="bg1"/>
                </a:solidFill>
              </a:defRPr>
            </a:lvl7pPr>
            <a:lvl8pPr marL="0" indent="0">
              <a:lnSpc>
                <a:spcPct val="95000"/>
              </a:lnSpc>
              <a:spcAft>
                <a:spcPts val="150"/>
              </a:spcAft>
              <a:buNone/>
              <a:defRPr sz="1130">
                <a:solidFill>
                  <a:schemeClr val="bg1"/>
                </a:solidFill>
              </a:defRPr>
            </a:lvl8pPr>
            <a:lvl9pPr marL="0" indent="0">
              <a:lnSpc>
                <a:spcPct val="95000"/>
              </a:lnSpc>
              <a:spcAft>
                <a:spcPts val="150"/>
              </a:spcAft>
              <a:buNone/>
              <a:defRPr sz="1130">
                <a:solidFill>
                  <a:schemeClr val="bg1"/>
                </a:solidFil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2839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508" y="548223"/>
            <a:ext cx="10366800" cy="3582046"/>
          </a:xfrm>
        </p:spPr>
        <p:txBody>
          <a:bodyPr anchor="b"/>
          <a:lstStyle>
            <a:lvl1pPr>
              <a:lnSpc>
                <a:spcPct val="95000"/>
              </a:lnSpc>
              <a:defRPr sz="3150">
                <a:solidFill>
                  <a:schemeClr val="tx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1446" y="4620897"/>
            <a:ext cx="5184559" cy="1415772"/>
          </a:xfrm>
        </p:spPr>
        <p:txBody>
          <a:bodyPr>
            <a:noAutofit/>
          </a:bodyPr>
          <a:lstStyle>
            <a:lvl1pPr marL="0" indent="0">
              <a:lnSpc>
                <a:spcPct val="95000"/>
              </a:lnSpc>
              <a:spcAft>
                <a:spcPts val="0"/>
              </a:spcAft>
              <a:buFont typeface="Arial" panose="020B0604020202020204" pitchFamily="34" charset="0"/>
              <a:buChar char="​"/>
              <a:defRPr sz="1575">
                <a:solidFill>
                  <a:schemeClr val="accent2"/>
                </a:solidFill>
                <a:latin typeface="+mn-lt"/>
              </a:defRPr>
            </a:lvl1pPr>
            <a:lvl2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2pPr>
            <a:lvl3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3pPr>
            <a:lvl4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4pPr>
            <a:lvl5pPr marL="0" indent="0">
              <a:lnSpc>
                <a:spcPct val="95000"/>
              </a:lnSpc>
              <a:spcBef>
                <a:spcPts val="0"/>
              </a:spcBef>
              <a:spcAft>
                <a:spcPts val="150"/>
              </a:spcAft>
              <a:buFont typeface="Arial" panose="020B0604020202020204" pitchFamily="34" charset="0"/>
              <a:buChar char="​"/>
              <a:defRPr sz="1125">
                <a:solidFill>
                  <a:schemeClr val="tx1"/>
                </a:solidFill>
                <a:latin typeface="+mn-lt"/>
              </a:defRPr>
            </a:lvl5pPr>
            <a:lvl6pPr marL="0" indent="0">
              <a:lnSpc>
                <a:spcPct val="95000"/>
              </a:lnSpc>
              <a:spcAft>
                <a:spcPts val="150"/>
              </a:spcAft>
              <a:buNone/>
              <a:defRPr sz="1130"/>
            </a:lvl6pPr>
            <a:lvl7pPr marL="0" indent="0">
              <a:lnSpc>
                <a:spcPct val="95000"/>
              </a:lnSpc>
              <a:spcAft>
                <a:spcPts val="150"/>
              </a:spcAft>
              <a:buNone/>
              <a:defRPr sz="1130"/>
            </a:lvl7pPr>
            <a:lvl8pPr marL="0" indent="0">
              <a:lnSpc>
                <a:spcPct val="95000"/>
              </a:lnSpc>
              <a:spcAft>
                <a:spcPts val="150"/>
              </a:spcAft>
              <a:buNone/>
              <a:defRPr sz="1130"/>
            </a:lvl8pPr>
            <a:lvl9pPr marL="0" indent="0">
              <a:lnSpc>
                <a:spcPct val="95000"/>
              </a:lnSpc>
              <a:spcAft>
                <a:spcPts val="150"/>
              </a:spcAft>
              <a:buNone/>
              <a:defRPr sz="1130"/>
            </a:lvl9pPr>
          </a:lstStyle>
          <a:p>
            <a:pPr lvl="0"/>
            <a:r>
              <a:rPr lang="en-US"/>
              <a:t>Click To Edit Master Text Styles</a:t>
            </a:r>
          </a:p>
          <a:p>
            <a:pPr lvl="1"/>
            <a:r>
              <a:rPr lang="en-US"/>
              <a:t>Second level</a:t>
            </a:r>
          </a:p>
          <a:p>
            <a:pPr lvl="2"/>
            <a:r>
              <a:rPr lang="en-US"/>
              <a:t>Third level</a:t>
            </a:r>
          </a:p>
        </p:txBody>
      </p:sp>
      <p:sp>
        <p:nvSpPr>
          <p:cNvPr id="7" name="Freeform 6">
            <a:extLst>
              <a:ext uri="{FF2B5EF4-FFF2-40B4-BE49-F238E27FC236}">
                <a16:creationId xmlns:a16="http://schemas.microsoft.com/office/drawing/2014/main" id="{F2DC9D54-DF4A-4777-9985-0E7D7DADEF76}"/>
              </a:ext>
            </a:extLst>
          </p:cNvPr>
          <p:cNvSpPr>
            <a:spLocks/>
          </p:cNvSpPr>
          <p:nvPr userDrawn="1"/>
        </p:nvSpPr>
        <p:spPr bwMode="auto">
          <a:xfrm>
            <a:off x="913695" y="4302313"/>
            <a:ext cx="10366866"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sz="1013"/>
          </a:p>
        </p:txBody>
      </p:sp>
    </p:spTree>
    <p:extLst>
      <p:ext uri="{BB962C8B-B14F-4D97-AF65-F5344CB8AC3E}">
        <p14:creationId xmlns:p14="http://schemas.microsoft.com/office/powerpoint/2010/main" val="110312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A61F-23A3-45FC-8698-A783115A6B1E}"/>
              </a:ext>
            </a:extLst>
          </p:cNvPr>
          <p:cNvSpPr>
            <a:spLocks noGrp="1"/>
          </p:cNvSpPr>
          <p:nvPr>
            <p:ph type="title"/>
          </p:nvPr>
        </p:nvSpPr>
        <p:spPr>
          <a:xfrm>
            <a:off x="527053" y="548223"/>
            <a:ext cx="11137899" cy="34254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DA72E4-6E4E-481F-8F22-310BB87CB3D2}"/>
              </a:ext>
            </a:extLst>
          </p:cNvPr>
          <p:cNvSpPr>
            <a:spLocks noGrp="1"/>
          </p:cNvSpPr>
          <p:nvPr>
            <p:ph idx="1"/>
          </p:nvPr>
        </p:nvSpPr>
        <p:spPr>
          <a:xfrm>
            <a:off x="527052" y="1701800"/>
            <a:ext cx="7970120" cy="4607984"/>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11C23D-D970-4458-A930-8A28F8FB46FC}"/>
              </a:ext>
            </a:extLst>
          </p:cNvPr>
          <p:cNvSpPr>
            <a:spLocks noGrp="1"/>
          </p:cNvSpPr>
          <p:nvPr>
            <p:ph type="dt" sz="half" idx="10"/>
          </p:nvPr>
        </p:nvSpPr>
        <p:spPr/>
        <p:txBody>
          <a:bodyPr/>
          <a:lstStyle/>
          <a:p>
            <a:pPr defTabSz="914350"/>
            <a:fld id="{F15861F8-D5D7-4641-80EF-E7493704921C}" type="datetime4">
              <a:rPr lang="en-GB" smtClean="0">
                <a:solidFill>
                  <a:prstClr val="black"/>
                </a:solidFill>
              </a:rPr>
              <a:pPr defTabSz="914350"/>
              <a:t>18 February 2020</a:t>
            </a:fld>
            <a:endParaRPr lang="en-GB">
              <a:solidFill>
                <a:prstClr val="black"/>
              </a:solidFill>
            </a:endParaRPr>
          </a:p>
        </p:txBody>
      </p:sp>
      <p:sp>
        <p:nvSpPr>
          <p:cNvPr id="8" name="Footer Placeholder 7">
            <a:extLst>
              <a:ext uri="{FF2B5EF4-FFF2-40B4-BE49-F238E27FC236}">
                <a16:creationId xmlns:a16="http://schemas.microsoft.com/office/drawing/2014/main" id="{0FA300C1-725D-4E7B-83A9-ABA1690B1BD9}"/>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9" name="Slide Number Placeholder 8">
            <a:extLst>
              <a:ext uri="{FF2B5EF4-FFF2-40B4-BE49-F238E27FC236}">
                <a16:creationId xmlns:a16="http://schemas.microsoft.com/office/drawing/2014/main" id="{D332D015-0253-46EF-BE60-4CE17CE3DA76}"/>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5" name="Text Placeholder 4">
            <a:extLst>
              <a:ext uri="{FF2B5EF4-FFF2-40B4-BE49-F238E27FC236}">
                <a16:creationId xmlns:a16="http://schemas.microsoft.com/office/drawing/2014/main" id="{41915CF8-8469-4020-B594-45F5287FA096}"/>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17728224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3" y="1701800"/>
            <a:ext cx="5473699" cy="460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914350"/>
            <a:fld id="{7656F789-A0FF-42CC-8803-532DF1057CEA}" type="datetime4">
              <a:rPr lang="en-GB" smtClean="0">
                <a:solidFill>
                  <a:prstClr val="black"/>
                </a:solidFill>
              </a:rPr>
              <a:pPr defTabSz="914350"/>
              <a:t>18 February 2020</a:t>
            </a:fld>
            <a:endParaRPr lang="en-GB">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5" name="Title 4">
            <a:extLst>
              <a:ext uri="{FF2B5EF4-FFF2-40B4-BE49-F238E27FC236}">
                <a16:creationId xmlns:a16="http://schemas.microsoft.com/office/drawing/2014/main" id="{1C361B82-F8A2-466B-A96E-7F3CC0273BA6}"/>
              </a:ext>
            </a:extLst>
          </p:cNvPr>
          <p:cNvSpPr>
            <a:spLocks noGrp="1"/>
          </p:cNvSpPr>
          <p:nvPr>
            <p:ph type="title"/>
          </p:nvPr>
        </p:nvSpPr>
        <p:spPr/>
        <p:txBody>
          <a:bodyPr/>
          <a:lstStyle/>
          <a:p>
            <a:r>
              <a:rPr lang="en-US"/>
              <a:t>Click to edit Master title style</a:t>
            </a:r>
            <a:endParaRPr lang="en-GB"/>
          </a:p>
        </p:txBody>
      </p:sp>
      <p:sp>
        <p:nvSpPr>
          <p:cNvPr id="11" name="Text Placeholder 4">
            <a:extLst>
              <a:ext uri="{FF2B5EF4-FFF2-40B4-BE49-F238E27FC236}">
                <a16:creationId xmlns:a16="http://schemas.microsoft.com/office/drawing/2014/main" id="{7DB15274-1F4E-405A-9B42-7E970F4132AF}"/>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
        <p:nvSpPr>
          <p:cNvPr id="12" name="Content Placeholder 37">
            <a:extLst>
              <a:ext uri="{FF2B5EF4-FFF2-40B4-BE49-F238E27FC236}">
                <a16:creationId xmlns:a16="http://schemas.microsoft.com/office/drawing/2014/main" id="{41536EE2-CCE9-4AAC-A61C-47879FF182D1}"/>
              </a:ext>
            </a:extLst>
          </p:cNvPr>
          <p:cNvSpPr>
            <a:spLocks noGrp="1"/>
          </p:cNvSpPr>
          <p:nvPr>
            <p:ph sz="quarter" idx="17"/>
          </p:nvPr>
        </p:nvSpPr>
        <p:spPr>
          <a:xfrm>
            <a:off x="6670568" y="1701800"/>
            <a:ext cx="4994386" cy="4607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61754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0E1D-3AE3-40FC-B3F5-208018C025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2555E6-3353-4F76-A8E4-C8431BEC8057}"/>
              </a:ext>
            </a:extLst>
          </p:cNvPr>
          <p:cNvSpPr>
            <a:spLocks noGrp="1"/>
          </p:cNvSpPr>
          <p:nvPr>
            <p:ph type="dt" sz="half" idx="25"/>
          </p:nvPr>
        </p:nvSpPr>
        <p:spPr/>
        <p:txBody>
          <a:bodyPr/>
          <a:lstStyle/>
          <a:p>
            <a:pPr defTabSz="914350"/>
            <a:fld id="{BE6ED71A-D109-46F8-8DE7-A32269202E2A}" type="datetime4">
              <a:rPr lang="en-GB" smtClean="0">
                <a:solidFill>
                  <a:prstClr val="black"/>
                </a:solidFill>
              </a:rPr>
              <a:pPr defTabSz="914350"/>
              <a:t>18 February 2020</a:t>
            </a:fld>
            <a:endParaRPr lang="en-GB">
              <a:solidFill>
                <a:prstClr val="black"/>
              </a:solidFill>
            </a:endParaRPr>
          </a:p>
        </p:txBody>
      </p:sp>
      <p:sp>
        <p:nvSpPr>
          <p:cNvPr id="4" name="Footer Placeholder 3">
            <a:extLst>
              <a:ext uri="{FF2B5EF4-FFF2-40B4-BE49-F238E27FC236}">
                <a16:creationId xmlns:a16="http://schemas.microsoft.com/office/drawing/2014/main" id="{60B3AB02-583D-46C9-A3C6-9196B20388F5}"/>
              </a:ext>
            </a:extLst>
          </p:cNvPr>
          <p:cNvSpPr>
            <a:spLocks noGrp="1"/>
          </p:cNvSpPr>
          <p:nvPr>
            <p:ph type="ftr" sz="quarter" idx="26"/>
          </p:nvPr>
        </p:nvSpPr>
        <p:spPr/>
        <p:txBody>
          <a:bodyPr/>
          <a:lstStyle/>
          <a:p>
            <a:pPr defTabSz="914350"/>
            <a:r>
              <a:rPr lang="en-GB">
                <a:solidFill>
                  <a:prstClr val="black"/>
                </a:solidFill>
              </a:rPr>
              <a:t>Mott MacDonald | Presentation</a:t>
            </a:r>
          </a:p>
        </p:txBody>
      </p:sp>
      <p:sp>
        <p:nvSpPr>
          <p:cNvPr id="5" name="Slide Number Placeholder 4">
            <a:extLst>
              <a:ext uri="{FF2B5EF4-FFF2-40B4-BE49-F238E27FC236}">
                <a16:creationId xmlns:a16="http://schemas.microsoft.com/office/drawing/2014/main" id="{51124CD6-9707-4226-822C-B29B42A1F1BE}"/>
              </a:ext>
            </a:extLst>
          </p:cNvPr>
          <p:cNvSpPr>
            <a:spLocks noGrp="1"/>
          </p:cNvSpPr>
          <p:nvPr>
            <p:ph type="sldNum" sz="quarter" idx="27"/>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20" name="Text Placeholder 4">
            <a:extLst>
              <a:ext uri="{FF2B5EF4-FFF2-40B4-BE49-F238E27FC236}">
                <a16:creationId xmlns:a16="http://schemas.microsoft.com/office/drawing/2014/main" id="{97BB6D24-94BF-419A-84F9-4B1E5DE192D7}"/>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
        <p:nvSpPr>
          <p:cNvPr id="7" name="Text Placeholder 6">
            <a:extLst>
              <a:ext uri="{FF2B5EF4-FFF2-40B4-BE49-F238E27FC236}">
                <a16:creationId xmlns:a16="http://schemas.microsoft.com/office/drawing/2014/main" id="{A4C53E0D-5D95-44B5-86FF-228208E79E44}"/>
              </a:ext>
            </a:extLst>
          </p:cNvPr>
          <p:cNvSpPr>
            <a:spLocks noGrp="1"/>
          </p:cNvSpPr>
          <p:nvPr>
            <p:ph type="body" sz="quarter" idx="30"/>
          </p:nvPr>
        </p:nvSpPr>
        <p:spPr>
          <a:xfrm>
            <a:off x="526526"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
        <p:nvSpPr>
          <p:cNvPr id="42" name="Text Placeholder 6">
            <a:extLst>
              <a:ext uri="{FF2B5EF4-FFF2-40B4-BE49-F238E27FC236}">
                <a16:creationId xmlns:a16="http://schemas.microsoft.com/office/drawing/2014/main" id="{DD18F293-5362-45E5-94E0-65C0707963A2}"/>
              </a:ext>
            </a:extLst>
          </p:cNvPr>
          <p:cNvSpPr>
            <a:spLocks noGrp="1"/>
          </p:cNvSpPr>
          <p:nvPr>
            <p:ph type="body" sz="quarter" idx="31"/>
          </p:nvPr>
        </p:nvSpPr>
        <p:spPr>
          <a:xfrm>
            <a:off x="3387555"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
        <p:nvSpPr>
          <p:cNvPr id="43" name="Text Placeholder 6">
            <a:extLst>
              <a:ext uri="{FF2B5EF4-FFF2-40B4-BE49-F238E27FC236}">
                <a16:creationId xmlns:a16="http://schemas.microsoft.com/office/drawing/2014/main" id="{D2BBC9FF-1E35-4BF2-B70A-8767363BD8F9}"/>
              </a:ext>
            </a:extLst>
          </p:cNvPr>
          <p:cNvSpPr>
            <a:spLocks noGrp="1"/>
          </p:cNvSpPr>
          <p:nvPr>
            <p:ph type="body" sz="quarter" idx="32"/>
          </p:nvPr>
        </p:nvSpPr>
        <p:spPr>
          <a:xfrm>
            <a:off x="6248583"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
        <p:nvSpPr>
          <p:cNvPr id="44" name="Text Placeholder 6">
            <a:extLst>
              <a:ext uri="{FF2B5EF4-FFF2-40B4-BE49-F238E27FC236}">
                <a16:creationId xmlns:a16="http://schemas.microsoft.com/office/drawing/2014/main" id="{ED72CB3F-B83C-4FA7-A795-967167912FEC}"/>
              </a:ext>
            </a:extLst>
          </p:cNvPr>
          <p:cNvSpPr>
            <a:spLocks noGrp="1"/>
          </p:cNvSpPr>
          <p:nvPr>
            <p:ph type="body" sz="quarter" idx="33"/>
          </p:nvPr>
        </p:nvSpPr>
        <p:spPr>
          <a:xfrm>
            <a:off x="9109612" y="1701800"/>
            <a:ext cx="2555341" cy="4278559"/>
          </a:xfrm>
        </p:spPr>
        <p:txBody>
          <a:bodyPr>
            <a:noAutofit/>
          </a:bodyPr>
          <a:lstStyle>
            <a:lvl1pPr marL="0" indent="0">
              <a:spcBef>
                <a:spcPts val="1000"/>
              </a:spcBef>
              <a:spcAft>
                <a:spcPts val="1000"/>
              </a:spcAft>
              <a:buFont typeface="Arial" panose="020B0604020202020204" pitchFamily="34" charset="0"/>
              <a:buNone/>
              <a:defRPr sz="1600" b="1">
                <a:solidFill>
                  <a:schemeClr val="accent1"/>
                </a:solidFill>
              </a:defRPr>
            </a:lvl1pPr>
            <a:lvl2pPr marL="0" indent="0">
              <a:spcBef>
                <a:spcPts val="0"/>
              </a:spcBef>
              <a:spcAft>
                <a:spcPts val="600"/>
              </a:spcAft>
              <a:buFont typeface="Arial" panose="020B0604020202020204" pitchFamily="34" charset="0"/>
              <a:buNone/>
              <a:defRPr sz="1400">
                <a:solidFill>
                  <a:schemeClr val="tx1"/>
                </a:solidFill>
              </a:defRPr>
            </a:lvl2pPr>
            <a:lvl3pPr marL="0" indent="0">
              <a:spcBef>
                <a:spcPts val="0"/>
              </a:spcBef>
              <a:spcAft>
                <a:spcPts val="600"/>
              </a:spcAft>
              <a:buNone/>
              <a:defRPr sz="1400">
                <a:solidFill>
                  <a:schemeClr val="accent1"/>
                </a:solidFill>
              </a:defRPr>
            </a:lvl3pPr>
            <a:lvl4pPr marL="0" indent="0">
              <a:spcBef>
                <a:spcPts val="0"/>
              </a:spcBef>
              <a:spcAft>
                <a:spcPts val="600"/>
              </a:spcAft>
              <a:buNone/>
              <a:defRPr sz="1400"/>
            </a:lvl4pPr>
            <a:lvl5pPr marL="0" indent="0">
              <a:spcBef>
                <a:spcPts val="0"/>
              </a:spcBef>
              <a:spcAft>
                <a:spcPts val="600"/>
              </a:spcAft>
              <a:buNone/>
              <a:defRPr sz="1400"/>
            </a:lvl5pPr>
            <a:lvl6pPr marL="0" indent="0">
              <a:spcBef>
                <a:spcPts val="0"/>
              </a:spcBef>
              <a:spcAft>
                <a:spcPts val="600"/>
              </a:spcAft>
              <a:buNone/>
              <a:defRPr sz="1400"/>
            </a:lvl6pPr>
            <a:lvl7pPr marL="0" indent="0">
              <a:spcBef>
                <a:spcPts val="0"/>
              </a:spcBef>
              <a:spcAft>
                <a:spcPts val="600"/>
              </a:spcAft>
              <a:buNone/>
              <a:defRPr sz="1400"/>
            </a:lvl7pPr>
            <a:lvl8pPr marL="0" indent="0">
              <a:spcBef>
                <a:spcPts val="0"/>
              </a:spcBef>
              <a:spcAft>
                <a:spcPts val="600"/>
              </a:spcAft>
              <a:buNone/>
              <a:defRPr sz="1400"/>
            </a:lvl8pPr>
            <a:lvl9pPr marL="0" indent="0">
              <a:spcBef>
                <a:spcPts val="0"/>
              </a:spcBef>
              <a:spcAft>
                <a:spcPts val="600"/>
              </a:spcAft>
              <a:buNone/>
              <a:defRPr sz="14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15449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7F3F-F42D-DE43-85C9-ECC36C037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BF9D2-7C87-734C-A784-2F7939F75D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BFE36B-76CD-D543-9490-E8D033FCB4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8CCEE-5064-C64C-88D5-D22C6A36A4A3}"/>
              </a:ext>
            </a:extLst>
          </p:cNvPr>
          <p:cNvSpPr>
            <a:spLocks noGrp="1"/>
          </p:cNvSpPr>
          <p:nvPr>
            <p:ph type="dt" sz="half" idx="10"/>
          </p:nvPr>
        </p:nvSpPr>
        <p:spPr>
          <a:xfrm>
            <a:off x="6095999" y="6400800"/>
            <a:ext cx="1562101" cy="304800"/>
          </a:xfrm>
          <a:prstGeom prst="rect">
            <a:avLst/>
          </a:prstGeom>
        </p:spPr>
        <p:txBody>
          <a:bodyPr/>
          <a:lstStyle/>
          <a:p>
            <a:fld id="{D494B1EC-6725-B349-8671-F26AFE21C455}" type="datetime3">
              <a:rPr lang="en-US" smtClean="0"/>
              <a:t>18 February 2020</a:t>
            </a:fld>
            <a:endParaRPr lang="en-US"/>
          </a:p>
        </p:txBody>
      </p:sp>
      <p:sp>
        <p:nvSpPr>
          <p:cNvPr id="6" name="Footer Placeholder 5">
            <a:extLst>
              <a:ext uri="{FF2B5EF4-FFF2-40B4-BE49-F238E27FC236}">
                <a16:creationId xmlns:a16="http://schemas.microsoft.com/office/drawing/2014/main" id="{BA9CD1C2-0427-0644-A94D-852AE5646F36}"/>
              </a:ext>
            </a:extLst>
          </p:cNvPr>
          <p:cNvSpPr>
            <a:spLocks noGrp="1"/>
          </p:cNvSpPr>
          <p:nvPr>
            <p:ph type="ftr" sz="quarter" idx="11"/>
          </p:nvPr>
        </p:nvSpPr>
        <p:spPr>
          <a:xfrm>
            <a:off x="1981199" y="6400800"/>
            <a:ext cx="4114799" cy="304800"/>
          </a:xfrm>
          <a:prstGeom prst="rect">
            <a:avLst/>
          </a:prstGeom>
        </p:spPr>
        <p:txBody>
          <a:bodyPr anchor="b"/>
          <a:lstStyle>
            <a:lvl1pPr algn="l">
              <a:defRPr sz="1000"/>
            </a:lvl1pPr>
          </a:lstStyle>
          <a:p>
            <a:endParaRPr lang="en-US"/>
          </a:p>
        </p:txBody>
      </p:sp>
      <p:sp>
        <p:nvSpPr>
          <p:cNvPr id="7" name="Slide Number Placeholder 6">
            <a:extLst>
              <a:ext uri="{FF2B5EF4-FFF2-40B4-BE49-F238E27FC236}">
                <a16:creationId xmlns:a16="http://schemas.microsoft.com/office/drawing/2014/main" id="{5075219E-80B7-F640-A0C6-0E278434EE86}"/>
              </a:ext>
            </a:extLst>
          </p:cNvPr>
          <p:cNvSpPr>
            <a:spLocks noGrp="1"/>
          </p:cNvSpPr>
          <p:nvPr>
            <p:ph type="sldNum" sz="quarter" idx="12"/>
          </p:nvPr>
        </p:nvSpPr>
        <p:spPr>
          <a:xfrm>
            <a:off x="7658100" y="6400800"/>
            <a:ext cx="614516" cy="304800"/>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2309751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text block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04434-D2F7-42D7-9B1E-10758C6BBCFF}"/>
              </a:ext>
            </a:extLst>
          </p:cNvPr>
          <p:cNvSpPr>
            <a:spLocks noGrp="1"/>
          </p:cNvSpPr>
          <p:nvPr>
            <p:ph type="dt" sz="half" idx="28"/>
          </p:nvPr>
        </p:nvSpPr>
        <p:spPr/>
        <p:txBody>
          <a:bodyPr/>
          <a:lstStyle/>
          <a:p>
            <a:pPr defTabSz="914350"/>
            <a:fld id="{77EAB0A5-1515-481E-BAC3-2F859D8CE675}" type="datetime4">
              <a:rPr lang="en-GB" smtClean="0">
                <a:solidFill>
                  <a:prstClr val="black"/>
                </a:solidFill>
              </a:rPr>
              <a:pPr defTabSz="914350"/>
              <a:t>18 February 2020</a:t>
            </a:fld>
            <a:endParaRPr lang="en-GB">
              <a:solidFill>
                <a:prstClr val="black"/>
              </a:solidFill>
            </a:endParaRPr>
          </a:p>
        </p:txBody>
      </p:sp>
      <p:sp>
        <p:nvSpPr>
          <p:cNvPr id="4" name="Footer Placeholder 3">
            <a:extLst>
              <a:ext uri="{FF2B5EF4-FFF2-40B4-BE49-F238E27FC236}">
                <a16:creationId xmlns:a16="http://schemas.microsoft.com/office/drawing/2014/main" id="{9F6C517A-D089-4F8B-BBA2-1623A5E8CBF6}"/>
              </a:ext>
            </a:extLst>
          </p:cNvPr>
          <p:cNvSpPr>
            <a:spLocks noGrp="1"/>
          </p:cNvSpPr>
          <p:nvPr>
            <p:ph type="ftr" sz="quarter" idx="29"/>
          </p:nvPr>
        </p:nvSpPr>
        <p:spPr/>
        <p:txBody>
          <a:bodyPr/>
          <a:lstStyle/>
          <a:p>
            <a:pPr defTabSz="914350"/>
            <a:r>
              <a:rPr lang="en-GB">
                <a:solidFill>
                  <a:prstClr val="black"/>
                </a:solidFill>
              </a:rPr>
              <a:t>Mott MacDonald | Presentation</a:t>
            </a:r>
          </a:p>
        </p:txBody>
      </p:sp>
      <p:sp>
        <p:nvSpPr>
          <p:cNvPr id="5" name="Slide Number Placeholder 4">
            <a:extLst>
              <a:ext uri="{FF2B5EF4-FFF2-40B4-BE49-F238E27FC236}">
                <a16:creationId xmlns:a16="http://schemas.microsoft.com/office/drawing/2014/main" id="{A8DC04F4-90AB-402A-B79B-0C250FB9CEEE}"/>
              </a:ext>
            </a:extLst>
          </p:cNvPr>
          <p:cNvSpPr>
            <a:spLocks noGrp="1"/>
          </p:cNvSpPr>
          <p:nvPr>
            <p:ph type="sldNum" sz="quarter" idx="30"/>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6" name="Title 5">
            <a:extLst>
              <a:ext uri="{FF2B5EF4-FFF2-40B4-BE49-F238E27FC236}">
                <a16:creationId xmlns:a16="http://schemas.microsoft.com/office/drawing/2014/main" id="{39E67005-93D3-4B7A-BA5E-EF24C07DEB11}"/>
              </a:ext>
            </a:extLst>
          </p:cNvPr>
          <p:cNvSpPr>
            <a:spLocks noGrp="1"/>
          </p:cNvSpPr>
          <p:nvPr>
            <p:ph type="title"/>
          </p:nvPr>
        </p:nvSpPr>
        <p:spPr/>
        <p:txBody>
          <a:bodyPr/>
          <a:lstStyle/>
          <a:p>
            <a:r>
              <a:rPr lang="en-US"/>
              <a:t>Click to edit Master title style</a:t>
            </a:r>
            <a:endParaRPr lang="en-GB"/>
          </a:p>
        </p:txBody>
      </p:sp>
      <p:sp>
        <p:nvSpPr>
          <p:cNvPr id="17" name="Text Placeholder 4">
            <a:extLst>
              <a:ext uri="{FF2B5EF4-FFF2-40B4-BE49-F238E27FC236}">
                <a16:creationId xmlns:a16="http://schemas.microsoft.com/office/drawing/2014/main" id="{D0529C1F-4E5C-4DC4-8C50-E8AE1432D595}"/>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
        <p:nvSpPr>
          <p:cNvPr id="22" name="Text Placeholder 2">
            <a:extLst>
              <a:ext uri="{FF2B5EF4-FFF2-40B4-BE49-F238E27FC236}">
                <a16:creationId xmlns:a16="http://schemas.microsoft.com/office/drawing/2014/main" id="{6FD640ED-3F85-4C1C-BD60-BD9239CB762B}"/>
              </a:ext>
            </a:extLst>
          </p:cNvPr>
          <p:cNvSpPr>
            <a:spLocks noGrp="1"/>
          </p:cNvSpPr>
          <p:nvPr>
            <p:ph type="body" sz="quarter" idx="18"/>
          </p:nvPr>
        </p:nvSpPr>
        <p:spPr>
          <a:xfrm>
            <a:off x="526530" y="1710511"/>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23" name="Text Placeholder 2">
            <a:extLst>
              <a:ext uri="{FF2B5EF4-FFF2-40B4-BE49-F238E27FC236}">
                <a16:creationId xmlns:a16="http://schemas.microsoft.com/office/drawing/2014/main" id="{5F50DC8A-B55C-42A8-8E28-F6DDE0389A23}"/>
              </a:ext>
            </a:extLst>
          </p:cNvPr>
          <p:cNvSpPr>
            <a:spLocks noGrp="1"/>
          </p:cNvSpPr>
          <p:nvPr>
            <p:ph type="body" sz="quarter" idx="33"/>
          </p:nvPr>
        </p:nvSpPr>
        <p:spPr>
          <a:xfrm>
            <a:off x="4751398" y="1710511"/>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29" name="Text Placeholder 2">
            <a:extLst>
              <a:ext uri="{FF2B5EF4-FFF2-40B4-BE49-F238E27FC236}">
                <a16:creationId xmlns:a16="http://schemas.microsoft.com/office/drawing/2014/main" id="{D45D6889-56A7-4C66-A17B-55613EA27290}"/>
              </a:ext>
            </a:extLst>
          </p:cNvPr>
          <p:cNvSpPr>
            <a:spLocks noGrp="1"/>
          </p:cNvSpPr>
          <p:nvPr>
            <p:ph type="body" sz="quarter" idx="34"/>
          </p:nvPr>
        </p:nvSpPr>
        <p:spPr>
          <a:xfrm>
            <a:off x="8976264" y="1710511"/>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30" name="Text Placeholder 2">
            <a:extLst>
              <a:ext uri="{FF2B5EF4-FFF2-40B4-BE49-F238E27FC236}">
                <a16:creationId xmlns:a16="http://schemas.microsoft.com/office/drawing/2014/main" id="{A8D6A442-2C08-48EA-9AB1-686CAE3C2071}"/>
              </a:ext>
            </a:extLst>
          </p:cNvPr>
          <p:cNvSpPr>
            <a:spLocks noGrp="1"/>
          </p:cNvSpPr>
          <p:nvPr>
            <p:ph type="body" sz="quarter" idx="35"/>
          </p:nvPr>
        </p:nvSpPr>
        <p:spPr>
          <a:xfrm>
            <a:off x="526530" y="3654786"/>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31" name="Text Placeholder 2">
            <a:extLst>
              <a:ext uri="{FF2B5EF4-FFF2-40B4-BE49-F238E27FC236}">
                <a16:creationId xmlns:a16="http://schemas.microsoft.com/office/drawing/2014/main" id="{6244C7CF-9560-4BE0-8699-8F1133326F3E}"/>
              </a:ext>
            </a:extLst>
          </p:cNvPr>
          <p:cNvSpPr>
            <a:spLocks noGrp="1"/>
          </p:cNvSpPr>
          <p:nvPr>
            <p:ph type="body" sz="quarter" idx="36"/>
          </p:nvPr>
        </p:nvSpPr>
        <p:spPr>
          <a:xfrm>
            <a:off x="4751398" y="3654786"/>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
        <p:nvSpPr>
          <p:cNvPr id="32" name="Text Placeholder 2">
            <a:extLst>
              <a:ext uri="{FF2B5EF4-FFF2-40B4-BE49-F238E27FC236}">
                <a16:creationId xmlns:a16="http://schemas.microsoft.com/office/drawing/2014/main" id="{9CA199A3-5DC8-49D7-BD51-49E160D1459E}"/>
              </a:ext>
            </a:extLst>
          </p:cNvPr>
          <p:cNvSpPr>
            <a:spLocks noGrp="1"/>
          </p:cNvSpPr>
          <p:nvPr>
            <p:ph type="body" sz="quarter" idx="37"/>
          </p:nvPr>
        </p:nvSpPr>
        <p:spPr>
          <a:xfrm>
            <a:off x="8976264" y="3654786"/>
            <a:ext cx="2688692" cy="1623052"/>
          </a:xfrm>
          <a:prstGeom prst="rect">
            <a:avLst/>
          </a:prstGeom>
        </p:spPr>
        <p:txBody>
          <a:bodyPr lIns="0" rIns="0" anchor="t">
            <a:noAutofit/>
          </a:bodyPr>
          <a:lstStyle>
            <a:lvl1pPr marL="0" indent="0">
              <a:spcBef>
                <a:spcPts val="0"/>
              </a:spcBef>
              <a:spcAft>
                <a:spcPts val="800"/>
              </a:spcAft>
              <a:buNone/>
              <a:defRPr sz="1400" b="1" baseline="0"/>
            </a:lvl1pPr>
            <a:lvl2pPr>
              <a:spcAft>
                <a:spcPts val="0"/>
              </a:spcAft>
              <a:defRPr sz="1400" b="0"/>
            </a:lvl2pPr>
            <a:lvl3pPr marL="0" indent="0">
              <a:spcAft>
                <a:spcPts val="0"/>
              </a:spcAft>
              <a:buNone/>
              <a:defRPr sz="1400"/>
            </a:lvl3pPr>
            <a:lvl4pPr marL="0" indent="0">
              <a:spcAft>
                <a:spcPts val="0"/>
              </a:spcAft>
              <a:buNone/>
              <a:defRPr sz="1400"/>
            </a:lvl4pPr>
            <a:lvl5pPr marL="0" indent="0">
              <a:spcAft>
                <a:spcPts val="0"/>
              </a:spcAft>
              <a:buNone/>
              <a:defRPr sz="1400"/>
            </a:lvl5pPr>
            <a:lvl6pPr marL="0" indent="0">
              <a:spcAft>
                <a:spcPts val="0"/>
              </a:spcAft>
              <a:buNone/>
              <a:defRPr sz="1400"/>
            </a:lvl6pPr>
            <a:lvl7pPr marL="0" indent="0">
              <a:spcAft>
                <a:spcPts val="0"/>
              </a:spcAft>
              <a:buNone/>
              <a:defRPr sz="1400"/>
            </a:lvl7pPr>
            <a:lvl8pPr marL="0" indent="0">
              <a:spcAft>
                <a:spcPts val="0"/>
              </a:spcAft>
              <a:buNone/>
              <a:defRPr sz="1400"/>
            </a:lvl8pPr>
            <a:lvl9pPr marL="0" indent="0">
              <a:spcAft>
                <a:spcPts val="0"/>
              </a:spcAft>
              <a:buNone/>
              <a:defRPr sz="1400"/>
            </a:lvl9pPr>
          </a:lstStyle>
          <a:p>
            <a:pPr lvl="0"/>
            <a:endParaRPr lang="en-GB"/>
          </a:p>
        </p:txBody>
      </p:sp>
    </p:spTree>
    <p:extLst>
      <p:ext uri="{BB962C8B-B14F-4D97-AF65-F5344CB8AC3E}">
        <p14:creationId xmlns:p14="http://schemas.microsoft.com/office/powerpoint/2010/main" val="3942952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3" y="1701806"/>
            <a:ext cx="5473699" cy="4607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914350"/>
            <a:fld id="{AB09C4BD-355C-4263-A788-E88B922C7989}" type="datetime4">
              <a:rPr lang="en-GB" smtClean="0">
                <a:solidFill>
                  <a:prstClr val="black"/>
                </a:solidFill>
              </a:rPr>
              <a:pPr defTabSz="914350"/>
              <a:t>18 February 2020</a:t>
            </a:fld>
            <a:endParaRPr lang="en-GB">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4" name="Title 3">
            <a:extLst>
              <a:ext uri="{FF2B5EF4-FFF2-40B4-BE49-F238E27FC236}">
                <a16:creationId xmlns:a16="http://schemas.microsoft.com/office/drawing/2014/main" id="{172F10F8-118C-4859-A9BF-5EDA68F6DC89}"/>
              </a:ext>
            </a:extLst>
          </p:cNvPr>
          <p:cNvSpPr>
            <a:spLocks noGrp="1"/>
          </p:cNvSpPr>
          <p:nvPr>
            <p:ph type="title"/>
          </p:nvPr>
        </p:nvSpPr>
        <p:spPr/>
        <p:txBody>
          <a:bodyPr/>
          <a:lstStyle/>
          <a:p>
            <a:r>
              <a:rPr lang="en-US"/>
              <a:t>Click to edit Master title style</a:t>
            </a:r>
            <a:endParaRPr lang="en-GB"/>
          </a:p>
        </p:txBody>
      </p:sp>
      <p:sp>
        <p:nvSpPr>
          <p:cNvPr id="7" name="Text Placeholder 4">
            <a:extLst>
              <a:ext uri="{FF2B5EF4-FFF2-40B4-BE49-F238E27FC236}">
                <a16:creationId xmlns:a16="http://schemas.microsoft.com/office/drawing/2014/main" id="{EB70026E-8B7B-4ABE-A13C-3851E133A66C}"/>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83273982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12C-5C7A-4DB0-B628-D1033456124A}"/>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36F088AF-16F9-4648-BD46-3113BC60293A}"/>
              </a:ext>
            </a:extLst>
          </p:cNvPr>
          <p:cNvSpPr>
            <a:spLocks noGrp="1"/>
          </p:cNvSpPr>
          <p:nvPr>
            <p:ph type="dt" sz="half" idx="10"/>
          </p:nvPr>
        </p:nvSpPr>
        <p:spPr/>
        <p:txBody>
          <a:bodyPr/>
          <a:lstStyle/>
          <a:p>
            <a:pPr defTabSz="914350"/>
            <a:fld id="{A57DBE4E-624D-4C8B-8EC4-0968C75BBC8F}" type="datetime4">
              <a:rPr lang="en-GB" smtClean="0">
                <a:solidFill>
                  <a:prstClr val="black"/>
                </a:solidFill>
              </a:rPr>
              <a:pPr defTabSz="914350"/>
              <a:t>18 February 2020</a:t>
            </a:fld>
            <a:endParaRPr lang="en-GB">
              <a:solidFill>
                <a:prstClr val="black"/>
              </a:solidFill>
            </a:endParaRPr>
          </a:p>
        </p:txBody>
      </p:sp>
      <p:sp>
        <p:nvSpPr>
          <p:cNvPr id="7" name="Footer Placeholder 6">
            <a:extLst>
              <a:ext uri="{FF2B5EF4-FFF2-40B4-BE49-F238E27FC236}">
                <a16:creationId xmlns:a16="http://schemas.microsoft.com/office/drawing/2014/main" id="{7E05F02E-E594-4160-A2FF-D7E28210A85F}"/>
              </a:ext>
            </a:extLst>
          </p:cNvPr>
          <p:cNvSpPr>
            <a:spLocks noGrp="1"/>
          </p:cNvSpPr>
          <p:nvPr>
            <p:ph type="ftr" sz="quarter" idx="11"/>
          </p:nvPr>
        </p:nvSpPr>
        <p:spPr/>
        <p:txBody>
          <a:bodyPr/>
          <a:lstStyle/>
          <a:p>
            <a:pPr defTabSz="914350"/>
            <a:r>
              <a:rPr lang="en-GB">
                <a:solidFill>
                  <a:prstClr val="black"/>
                </a:solidFill>
              </a:rPr>
              <a:t>Mott MacDonald | Presentation</a:t>
            </a:r>
          </a:p>
        </p:txBody>
      </p:sp>
      <p:sp>
        <p:nvSpPr>
          <p:cNvPr id="8" name="Slide Number Placeholder 7">
            <a:extLst>
              <a:ext uri="{FF2B5EF4-FFF2-40B4-BE49-F238E27FC236}">
                <a16:creationId xmlns:a16="http://schemas.microsoft.com/office/drawing/2014/main" id="{DA88AC70-FAC5-462B-BACC-B224FEC9389E}"/>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9" name="Text Placeholder 4">
            <a:extLst>
              <a:ext uri="{FF2B5EF4-FFF2-40B4-BE49-F238E27FC236}">
                <a16:creationId xmlns:a16="http://schemas.microsoft.com/office/drawing/2014/main" id="{054C7005-88B1-496A-A47C-01DAB7429A6D}"/>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131048509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SO Slide 0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4" y="0"/>
            <a:ext cx="6000751" cy="6858000"/>
          </a:xfrm>
          <a:prstGeom prst="rect">
            <a:avLst/>
          </a:prstGeom>
          <a:solidFill>
            <a:schemeClr val="accent2"/>
          </a:solidFill>
        </p:spPr>
        <p:txBody>
          <a:bodyPr anchor="b">
            <a:normAutofit/>
          </a:bodyPr>
          <a:lstStyle>
            <a:lvl1pPr algn="ctr">
              <a:defRPr sz="500">
                <a:solidFill>
                  <a:schemeClr val="bg1"/>
                </a:solidFill>
              </a:defRPr>
            </a:lvl1pPr>
          </a:lstStyle>
          <a:p>
            <a:r>
              <a:rPr lang="en-US"/>
              <a:t>Click icon to add picture</a:t>
            </a:r>
            <a:endParaRPr lang="en-GB"/>
          </a:p>
        </p:txBody>
      </p:sp>
      <p:sp>
        <p:nvSpPr>
          <p:cNvPr id="4" name="Slide Number Placeholder 3">
            <a:extLst>
              <a:ext uri="{FF2B5EF4-FFF2-40B4-BE49-F238E27FC236}">
                <a16:creationId xmlns:a16="http://schemas.microsoft.com/office/drawing/2014/main" id="{4A20749E-741A-4533-A739-57FE277A6E1C}"/>
              </a:ext>
            </a:extLst>
          </p:cNvPr>
          <p:cNvSpPr>
            <a:spLocks noGrp="1"/>
          </p:cNvSpPr>
          <p:nvPr>
            <p:ph type="sldNum" sz="quarter" idx="12"/>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6" name="Title 1">
            <a:extLst>
              <a:ext uri="{FF2B5EF4-FFF2-40B4-BE49-F238E27FC236}">
                <a16:creationId xmlns:a16="http://schemas.microsoft.com/office/drawing/2014/main" id="{35BA0B6E-7611-4934-A581-6F963CD60D31}"/>
              </a:ext>
            </a:extLst>
          </p:cNvPr>
          <p:cNvSpPr>
            <a:spLocks noGrp="1"/>
          </p:cNvSpPr>
          <p:nvPr>
            <p:ph type="title"/>
          </p:nvPr>
        </p:nvSpPr>
        <p:spPr>
          <a:xfrm>
            <a:off x="6543875" y="548221"/>
            <a:ext cx="5121081" cy="719666"/>
          </a:xfrm>
        </p:spPr>
        <p:txBody>
          <a:bodyPr/>
          <a:lstStyle/>
          <a:p>
            <a:r>
              <a:rPr lang="en-US"/>
              <a:t>Click to edit Master title style</a:t>
            </a:r>
            <a:endParaRPr lang="en-GB"/>
          </a:p>
        </p:txBody>
      </p:sp>
    </p:spTree>
    <p:extLst>
      <p:ext uri="{BB962C8B-B14F-4D97-AF65-F5344CB8AC3E}">
        <p14:creationId xmlns:p14="http://schemas.microsoft.com/office/powerpoint/2010/main" val="347487073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SO Slide 0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6191256" y="0"/>
            <a:ext cx="6000749" cy="6858000"/>
          </a:xfrm>
          <a:prstGeom prst="rect">
            <a:avLst/>
          </a:prstGeom>
          <a:solidFill>
            <a:schemeClr val="accent2"/>
          </a:solidFill>
        </p:spPr>
        <p:txBody>
          <a:bodyPr anchor="b">
            <a:normAutofit/>
          </a:bodyPr>
          <a:lstStyle>
            <a:lvl1pPr algn="ctr">
              <a:defRPr sz="5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097063D-0C86-47E9-B3C8-F3C8E494A08B}"/>
              </a:ext>
            </a:extLst>
          </p:cNvPr>
          <p:cNvSpPr>
            <a:spLocks noGrp="1"/>
          </p:cNvSpPr>
          <p:nvPr>
            <p:ph type="title"/>
          </p:nvPr>
        </p:nvSpPr>
        <p:spPr>
          <a:xfrm>
            <a:off x="527053" y="548222"/>
            <a:ext cx="5473699" cy="719665"/>
          </a:xfrm>
        </p:spPr>
        <p:txBody>
          <a:bodyPr/>
          <a:lstStyle/>
          <a:p>
            <a:r>
              <a:rPr lang="en-US"/>
              <a:t>Click to edit Master title style</a:t>
            </a:r>
            <a:endParaRPr lang="en-GB"/>
          </a:p>
        </p:txBody>
      </p:sp>
    </p:spTree>
    <p:extLst>
      <p:ext uri="{BB962C8B-B14F-4D97-AF65-F5344CB8AC3E}">
        <p14:creationId xmlns:p14="http://schemas.microsoft.com/office/powerpoint/2010/main" val="183122888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7214798" y="0"/>
            <a:ext cx="4977206" cy="6858000"/>
          </a:xfrm>
          <a:prstGeom prst="rect">
            <a:avLst/>
          </a:prstGeom>
          <a:solidFill>
            <a:schemeClr val="accent2"/>
          </a:solidFill>
        </p:spPr>
        <p:txBody>
          <a:bodyPr anchor="b">
            <a:normAutofit/>
          </a:bodyPr>
          <a:lstStyle>
            <a:lvl1pPr algn="ctr">
              <a:defRPr sz="5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097063D-0C86-47E9-B3C8-F3C8E494A08B}"/>
              </a:ext>
            </a:extLst>
          </p:cNvPr>
          <p:cNvSpPr>
            <a:spLocks noGrp="1"/>
          </p:cNvSpPr>
          <p:nvPr>
            <p:ph type="title"/>
          </p:nvPr>
        </p:nvSpPr>
        <p:spPr>
          <a:xfrm>
            <a:off x="527055" y="548222"/>
            <a:ext cx="5664199" cy="719665"/>
          </a:xfrm>
        </p:spPr>
        <p:txBody>
          <a:bodyPr/>
          <a:lstStyle/>
          <a:p>
            <a:r>
              <a:rPr lang="en-US"/>
              <a:t>Click to edit Master title style</a:t>
            </a:r>
            <a:endParaRPr lang="en-GB"/>
          </a:p>
        </p:txBody>
      </p:sp>
    </p:spTree>
    <p:extLst>
      <p:ext uri="{BB962C8B-B14F-4D97-AF65-F5344CB8AC3E}">
        <p14:creationId xmlns:p14="http://schemas.microsoft.com/office/powerpoint/2010/main" val="4542260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 facts ">
    <p:spTree>
      <p:nvGrpSpPr>
        <p:cNvPr id="1" name=""/>
        <p:cNvGrpSpPr/>
        <p:nvPr/>
      </p:nvGrpSpPr>
      <p:grpSpPr>
        <a:xfrm>
          <a:off x="0" y="0"/>
          <a:ext cx="0" cy="0"/>
          <a:chOff x="0" y="0"/>
          <a:chExt cx="0" cy="0"/>
        </a:xfrm>
      </p:grpSpPr>
      <p:sp>
        <p:nvSpPr>
          <p:cNvPr id="7" name="Text Placeholder 6"/>
          <p:cNvSpPr>
            <a:spLocks noGrp="1"/>
          </p:cNvSpPr>
          <p:nvPr>
            <p:ph type="body" sz="quarter" idx="20" hasCustomPrompt="1"/>
          </p:nvPr>
        </p:nvSpPr>
        <p:spPr>
          <a:xfrm>
            <a:off x="537130" y="1710818"/>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27" name="Rectangle 26"/>
          <p:cNvSpPr/>
          <p:nvPr userDrawn="1"/>
        </p:nvSpPr>
        <p:spPr>
          <a:xfrm>
            <a:off x="6207762" y="0"/>
            <a:ext cx="23855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7"/>
          </a:p>
        </p:txBody>
      </p:sp>
      <p:sp>
        <p:nvSpPr>
          <p:cNvPr id="2" name="Title 1">
            <a:extLst>
              <a:ext uri="{FF2B5EF4-FFF2-40B4-BE49-F238E27FC236}">
                <a16:creationId xmlns:a16="http://schemas.microsoft.com/office/drawing/2014/main" id="{2E8470DA-9AF9-4E1C-9972-1EEDFB2A40C9}"/>
              </a:ext>
            </a:extLst>
          </p:cNvPr>
          <p:cNvSpPr>
            <a:spLocks noGrp="1"/>
          </p:cNvSpPr>
          <p:nvPr>
            <p:ph type="title"/>
          </p:nvPr>
        </p:nvSpPr>
        <p:spPr>
          <a:xfrm>
            <a:off x="527053" y="548222"/>
            <a:ext cx="5473699" cy="719665"/>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6FA486-39EE-4C08-9B3E-3C0F25106790}"/>
              </a:ext>
            </a:extLst>
          </p:cNvPr>
          <p:cNvSpPr>
            <a:spLocks noGrp="1"/>
          </p:cNvSpPr>
          <p:nvPr>
            <p:ph type="dt" sz="half" idx="51"/>
          </p:nvPr>
        </p:nvSpPr>
        <p:spPr/>
        <p:txBody>
          <a:bodyPr/>
          <a:lstStyle/>
          <a:p>
            <a:pPr defTabSz="914350"/>
            <a:fld id="{8462EB91-A706-4F3C-8E2E-320B258606ED}" type="datetime4">
              <a:rPr lang="en-GB" smtClean="0">
                <a:solidFill>
                  <a:prstClr val="black"/>
                </a:solidFill>
              </a:rPr>
              <a:pPr defTabSz="914350"/>
              <a:t>18 February 2020</a:t>
            </a:fld>
            <a:endParaRPr lang="en-GB">
              <a:solidFill>
                <a:prstClr val="black"/>
              </a:solidFill>
            </a:endParaRPr>
          </a:p>
        </p:txBody>
      </p:sp>
      <p:sp>
        <p:nvSpPr>
          <p:cNvPr id="4" name="Footer Placeholder 3">
            <a:extLst>
              <a:ext uri="{FF2B5EF4-FFF2-40B4-BE49-F238E27FC236}">
                <a16:creationId xmlns:a16="http://schemas.microsoft.com/office/drawing/2014/main" id="{26283B88-9A22-4FC3-BA67-4A9E99F018AF}"/>
              </a:ext>
            </a:extLst>
          </p:cNvPr>
          <p:cNvSpPr>
            <a:spLocks noGrp="1"/>
          </p:cNvSpPr>
          <p:nvPr>
            <p:ph type="ftr" sz="quarter" idx="52"/>
          </p:nvPr>
        </p:nvSpPr>
        <p:spPr/>
        <p:txBody>
          <a:bodyPr/>
          <a:lstStyle/>
          <a:p>
            <a:pPr defTabSz="914350"/>
            <a:r>
              <a:rPr lang="en-GB">
                <a:solidFill>
                  <a:prstClr val="black"/>
                </a:solidFill>
              </a:rPr>
              <a:t>Mott MacDonald | Presentation</a:t>
            </a:r>
          </a:p>
        </p:txBody>
      </p:sp>
      <p:sp>
        <p:nvSpPr>
          <p:cNvPr id="5" name="Slide Number Placeholder 4">
            <a:extLst>
              <a:ext uri="{FF2B5EF4-FFF2-40B4-BE49-F238E27FC236}">
                <a16:creationId xmlns:a16="http://schemas.microsoft.com/office/drawing/2014/main" id="{2F4BD005-196C-4BC3-863B-0B36448CECA0}"/>
              </a:ext>
            </a:extLst>
          </p:cNvPr>
          <p:cNvSpPr>
            <a:spLocks noGrp="1"/>
          </p:cNvSpPr>
          <p:nvPr>
            <p:ph type="sldNum" sz="quarter" idx="53"/>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32" name="Text Placeholder 6">
            <a:extLst>
              <a:ext uri="{FF2B5EF4-FFF2-40B4-BE49-F238E27FC236}">
                <a16:creationId xmlns:a16="http://schemas.microsoft.com/office/drawing/2014/main" id="{AC5D69C9-F508-4C1F-8E9D-94033E5A515B}"/>
              </a:ext>
            </a:extLst>
          </p:cNvPr>
          <p:cNvSpPr>
            <a:spLocks noGrp="1"/>
          </p:cNvSpPr>
          <p:nvPr>
            <p:ph type="body" sz="quarter" idx="58" hasCustomPrompt="1"/>
          </p:nvPr>
        </p:nvSpPr>
        <p:spPr>
          <a:xfrm>
            <a:off x="3327591" y="1710818"/>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36" name="Text Placeholder 6">
            <a:extLst>
              <a:ext uri="{FF2B5EF4-FFF2-40B4-BE49-F238E27FC236}">
                <a16:creationId xmlns:a16="http://schemas.microsoft.com/office/drawing/2014/main" id="{635735DD-D894-481C-8C66-1C735F561AAF}"/>
              </a:ext>
            </a:extLst>
          </p:cNvPr>
          <p:cNvSpPr>
            <a:spLocks noGrp="1"/>
          </p:cNvSpPr>
          <p:nvPr>
            <p:ph type="body" sz="quarter" idx="62" hasCustomPrompt="1"/>
          </p:nvPr>
        </p:nvSpPr>
        <p:spPr>
          <a:xfrm>
            <a:off x="6361302" y="1710818"/>
            <a:ext cx="2076100" cy="773423"/>
          </a:xfrm>
          <a:prstGeom prst="rect">
            <a:avLst/>
          </a:prstGeom>
        </p:spPr>
        <p:txBody>
          <a:bodyPr lIns="0" rIns="0">
            <a:noAutofit/>
          </a:bodyPr>
          <a:lstStyle>
            <a:lvl1pPr marL="0" indent="0">
              <a:buNone/>
              <a:defRPr sz="4000">
                <a:solidFill>
                  <a:schemeClr val="bg1"/>
                </a:solidFill>
              </a:defRPr>
            </a:lvl1pPr>
            <a:lvl2pPr>
              <a:spcBef>
                <a:spcPts val="1200"/>
              </a:spcBef>
              <a:spcAft>
                <a:spcPts val="1200"/>
              </a:spcAft>
              <a:defRPr sz="4000">
                <a:solidFill>
                  <a:schemeClr val="tx1"/>
                </a:solidFill>
              </a:defRPr>
            </a:lvl2pPr>
            <a:lvl3pPr marL="0" indent="0">
              <a:spcBef>
                <a:spcPts val="1200"/>
              </a:spcBef>
              <a:spcAft>
                <a:spcPts val="1200"/>
              </a:spcAft>
              <a:buNone/>
              <a:defRPr sz="4000">
                <a:solidFill>
                  <a:schemeClr val="tx1"/>
                </a:solidFill>
              </a:defRPr>
            </a:lvl3pPr>
            <a:lvl4pPr marL="0" indent="0">
              <a:spcBef>
                <a:spcPts val="1200"/>
              </a:spcBef>
              <a:spcAft>
                <a:spcPts val="1200"/>
              </a:spcAft>
              <a:buNone/>
              <a:defRPr sz="4000">
                <a:solidFill>
                  <a:schemeClr val="tx1"/>
                </a:solidFill>
              </a:defRPr>
            </a:lvl4pPr>
            <a:lvl5pPr marL="0" indent="0">
              <a:spcBef>
                <a:spcPts val="1200"/>
              </a:spcBef>
              <a:spcAft>
                <a:spcPts val="1200"/>
              </a:spcAft>
              <a:buNone/>
              <a:defRPr sz="4000">
                <a:solidFill>
                  <a:schemeClr val="tx1"/>
                </a:solidFill>
              </a:defRPr>
            </a:lvl5pPr>
            <a:lvl6pPr marL="0" indent="0">
              <a:spcBef>
                <a:spcPts val="1200"/>
              </a:spcBef>
              <a:spcAft>
                <a:spcPts val="1200"/>
              </a:spcAft>
              <a:buNone/>
              <a:defRPr sz="4000">
                <a:solidFill>
                  <a:schemeClr val="tx1"/>
                </a:solidFill>
              </a:defRPr>
            </a:lvl6pPr>
            <a:lvl7pPr marL="0" indent="0">
              <a:spcBef>
                <a:spcPts val="1200"/>
              </a:spcBef>
              <a:spcAft>
                <a:spcPts val="1200"/>
              </a:spcAft>
              <a:buNone/>
              <a:defRPr sz="4000">
                <a:solidFill>
                  <a:schemeClr val="tx1"/>
                </a:solidFill>
              </a:defRPr>
            </a:lvl7pPr>
            <a:lvl8pPr marL="0" indent="0">
              <a:spcBef>
                <a:spcPts val="1200"/>
              </a:spcBef>
              <a:spcAft>
                <a:spcPts val="1200"/>
              </a:spcAft>
              <a:buNone/>
              <a:defRPr sz="4000">
                <a:solidFill>
                  <a:schemeClr val="tx1"/>
                </a:solidFill>
              </a:defRPr>
            </a:lvl8pPr>
            <a:lvl9pPr marL="0" indent="0">
              <a:spcBef>
                <a:spcPts val="1200"/>
              </a:spcBef>
              <a:spcAft>
                <a:spcPts val="1200"/>
              </a:spcAft>
              <a:buNone/>
              <a:defRPr sz="4000">
                <a:solidFill>
                  <a:schemeClr val="tx1"/>
                </a:solidFill>
              </a:defRPr>
            </a:lvl9pPr>
          </a:lstStyle>
          <a:p>
            <a:pPr lvl="0"/>
            <a:r>
              <a:rPr lang="en-GB"/>
              <a:t>Input</a:t>
            </a:r>
          </a:p>
        </p:txBody>
      </p:sp>
      <p:sp>
        <p:nvSpPr>
          <p:cNvPr id="39" name="Text Placeholder 6">
            <a:extLst>
              <a:ext uri="{FF2B5EF4-FFF2-40B4-BE49-F238E27FC236}">
                <a16:creationId xmlns:a16="http://schemas.microsoft.com/office/drawing/2014/main" id="{02ABA786-DEA0-420E-9905-90955A8C402E}"/>
              </a:ext>
            </a:extLst>
          </p:cNvPr>
          <p:cNvSpPr>
            <a:spLocks noGrp="1"/>
          </p:cNvSpPr>
          <p:nvPr>
            <p:ph type="body" sz="quarter" idx="64" hasCustomPrompt="1"/>
          </p:nvPr>
        </p:nvSpPr>
        <p:spPr>
          <a:xfrm>
            <a:off x="9036402" y="1710818"/>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0" name="Text Placeholder 6">
            <a:extLst>
              <a:ext uri="{FF2B5EF4-FFF2-40B4-BE49-F238E27FC236}">
                <a16:creationId xmlns:a16="http://schemas.microsoft.com/office/drawing/2014/main" id="{4C541FAF-8FA6-4AFF-A135-34F225CF437A}"/>
              </a:ext>
            </a:extLst>
          </p:cNvPr>
          <p:cNvSpPr>
            <a:spLocks noGrp="1"/>
          </p:cNvSpPr>
          <p:nvPr>
            <p:ph type="body" sz="quarter" idx="65" hasCustomPrompt="1"/>
          </p:nvPr>
        </p:nvSpPr>
        <p:spPr>
          <a:xfrm>
            <a:off x="537130" y="3806204"/>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6"/>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1" name="Text Placeholder 6">
            <a:extLst>
              <a:ext uri="{FF2B5EF4-FFF2-40B4-BE49-F238E27FC236}">
                <a16:creationId xmlns:a16="http://schemas.microsoft.com/office/drawing/2014/main" id="{B3AFA1DA-6C8A-42BB-BE55-D42BC76BD03D}"/>
              </a:ext>
            </a:extLst>
          </p:cNvPr>
          <p:cNvSpPr>
            <a:spLocks noGrp="1"/>
          </p:cNvSpPr>
          <p:nvPr>
            <p:ph type="body" sz="quarter" idx="66" hasCustomPrompt="1"/>
          </p:nvPr>
        </p:nvSpPr>
        <p:spPr>
          <a:xfrm>
            <a:off x="3327591" y="3806204"/>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2" name="Text Placeholder 6">
            <a:extLst>
              <a:ext uri="{FF2B5EF4-FFF2-40B4-BE49-F238E27FC236}">
                <a16:creationId xmlns:a16="http://schemas.microsoft.com/office/drawing/2014/main" id="{E440EC27-91D7-4A75-8B14-FA5D45F93E59}"/>
              </a:ext>
            </a:extLst>
          </p:cNvPr>
          <p:cNvSpPr>
            <a:spLocks noGrp="1"/>
          </p:cNvSpPr>
          <p:nvPr>
            <p:ph type="body" sz="quarter" idx="67" hasCustomPrompt="1"/>
          </p:nvPr>
        </p:nvSpPr>
        <p:spPr>
          <a:xfrm>
            <a:off x="9036402" y="3806204"/>
            <a:ext cx="2076100" cy="773423"/>
          </a:xfrm>
          <a:prstGeom prst="rect">
            <a:avLst/>
          </a:prstGeom>
        </p:spPr>
        <p:txBody>
          <a:bodyPr lIns="0" rIns="0">
            <a:noAutofit/>
          </a:bodyPr>
          <a:lstStyle>
            <a:lvl1pPr marL="0" indent="0">
              <a:buNone/>
              <a:defRPr sz="4000">
                <a:solidFill>
                  <a:schemeClr val="accent2"/>
                </a:solidFill>
              </a:defRPr>
            </a:lvl1pPr>
            <a:lvl2pPr>
              <a:spcBef>
                <a:spcPts val="1200"/>
              </a:spcBef>
              <a:spcAft>
                <a:spcPts val="1200"/>
              </a:spcAft>
              <a:defRPr sz="4000">
                <a:solidFill>
                  <a:schemeClr val="accent1"/>
                </a:solidFill>
              </a:defRPr>
            </a:lvl2pPr>
            <a:lvl3pPr marL="0" indent="0">
              <a:spcBef>
                <a:spcPts val="1200"/>
              </a:spcBef>
              <a:spcAft>
                <a:spcPts val="1200"/>
              </a:spcAft>
              <a:buNone/>
              <a:defRPr sz="4000">
                <a:solidFill>
                  <a:schemeClr val="accent1"/>
                </a:solidFill>
              </a:defRPr>
            </a:lvl3pPr>
            <a:lvl4pPr marL="0" indent="0">
              <a:spcBef>
                <a:spcPts val="1200"/>
              </a:spcBef>
              <a:spcAft>
                <a:spcPts val="1200"/>
              </a:spcAft>
              <a:buNone/>
              <a:defRPr sz="4000">
                <a:solidFill>
                  <a:schemeClr val="accent1"/>
                </a:solidFill>
              </a:defRPr>
            </a:lvl4pPr>
            <a:lvl5pPr marL="0" indent="0">
              <a:spcBef>
                <a:spcPts val="1200"/>
              </a:spcBef>
              <a:spcAft>
                <a:spcPts val="1200"/>
              </a:spcAft>
              <a:buNone/>
              <a:defRPr sz="4000">
                <a:solidFill>
                  <a:schemeClr val="accent1"/>
                </a:solidFill>
              </a:defRPr>
            </a:lvl5pPr>
            <a:lvl6pPr marL="0" indent="0">
              <a:spcBef>
                <a:spcPts val="1200"/>
              </a:spcBef>
              <a:spcAft>
                <a:spcPts val="1200"/>
              </a:spcAft>
              <a:buNone/>
              <a:defRPr sz="4000">
                <a:solidFill>
                  <a:schemeClr val="accent1"/>
                </a:solidFill>
              </a:defRPr>
            </a:lvl6pPr>
            <a:lvl7pPr marL="0" indent="0">
              <a:spcBef>
                <a:spcPts val="1200"/>
              </a:spcBef>
              <a:spcAft>
                <a:spcPts val="1200"/>
              </a:spcAft>
              <a:buNone/>
              <a:defRPr sz="4000">
                <a:solidFill>
                  <a:schemeClr val="accent1"/>
                </a:solidFill>
              </a:defRPr>
            </a:lvl7pPr>
            <a:lvl8pPr marL="0" indent="0">
              <a:spcBef>
                <a:spcPts val="1200"/>
              </a:spcBef>
              <a:spcAft>
                <a:spcPts val="1200"/>
              </a:spcAft>
              <a:buNone/>
              <a:defRPr sz="4000">
                <a:solidFill>
                  <a:schemeClr val="accent1"/>
                </a:solidFill>
              </a:defRPr>
            </a:lvl8pPr>
            <a:lvl9pPr marL="0" indent="0">
              <a:spcBef>
                <a:spcPts val="1200"/>
              </a:spcBef>
              <a:spcAft>
                <a:spcPts val="1200"/>
              </a:spcAft>
              <a:buNone/>
              <a:defRPr sz="4000">
                <a:solidFill>
                  <a:schemeClr val="accent1"/>
                </a:solidFill>
              </a:defRPr>
            </a:lvl9pPr>
          </a:lstStyle>
          <a:p>
            <a:pPr lvl="0"/>
            <a:r>
              <a:rPr lang="en-GB"/>
              <a:t>Input</a:t>
            </a:r>
          </a:p>
        </p:txBody>
      </p:sp>
      <p:sp>
        <p:nvSpPr>
          <p:cNvPr id="43" name="Text Placeholder 2">
            <a:extLst>
              <a:ext uri="{FF2B5EF4-FFF2-40B4-BE49-F238E27FC236}">
                <a16:creationId xmlns:a16="http://schemas.microsoft.com/office/drawing/2014/main" id="{6371826F-BAAD-40E8-9D8E-29875B06A869}"/>
              </a:ext>
            </a:extLst>
          </p:cNvPr>
          <p:cNvSpPr>
            <a:spLocks noGrp="1"/>
          </p:cNvSpPr>
          <p:nvPr>
            <p:ph type="body" sz="quarter" idx="68" hasCustomPrompt="1"/>
          </p:nvPr>
        </p:nvSpPr>
        <p:spPr>
          <a:xfrm>
            <a:off x="635893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bg1"/>
                </a:solidFill>
              </a:defRPr>
            </a:lvl1pPr>
            <a:lvl2pPr marL="0" indent="0">
              <a:buClr>
                <a:srgbClr val="2FB6BC"/>
              </a:buClr>
              <a:buFont typeface="Arial" panose="020B0604020202020204" pitchFamily="34" charset="0"/>
              <a:buNone/>
              <a:defRPr sz="1100" baseline="0">
                <a:solidFill>
                  <a:schemeClr val="bg1"/>
                </a:solidFill>
              </a:defRPr>
            </a:lvl2pPr>
            <a:lvl3pPr marL="0" indent="0">
              <a:lnSpc>
                <a:spcPct val="90000"/>
              </a:lnSpc>
              <a:buNone/>
              <a:defRPr sz="1100">
                <a:solidFill>
                  <a:schemeClr val="bg1"/>
                </a:solidFill>
              </a:defRPr>
            </a:lvl3pPr>
            <a:lvl4pPr marL="0" indent="0">
              <a:buNone/>
              <a:defRPr sz="1100">
                <a:solidFill>
                  <a:schemeClr val="bg1"/>
                </a:solidFill>
              </a:defRPr>
            </a:lvl4pPr>
            <a:lvl5pPr marL="0" indent="0">
              <a:buNone/>
              <a:defRPr sz="1100">
                <a:solidFill>
                  <a:schemeClr val="bg1"/>
                </a:solidFill>
              </a:defRPr>
            </a:lvl5pPr>
            <a:lvl6pPr marL="0" indent="0">
              <a:buNone/>
              <a:defRPr sz="1100">
                <a:solidFill>
                  <a:schemeClr val="bg1"/>
                </a:solidFill>
              </a:defRPr>
            </a:lvl6pPr>
            <a:lvl7pPr marL="0" indent="0">
              <a:buNone/>
              <a:defRPr sz="1100">
                <a:solidFill>
                  <a:schemeClr val="bg1"/>
                </a:solidFill>
              </a:defRPr>
            </a:lvl7pPr>
            <a:lvl8pPr marL="0" indent="0">
              <a:buNone/>
              <a:defRPr sz="1100">
                <a:solidFill>
                  <a:schemeClr val="bg1"/>
                </a:solidFill>
              </a:defRPr>
            </a:lvl8pPr>
            <a:lvl9pPr marL="0" indent="0">
              <a:buNone/>
              <a:defRPr sz="1100">
                <a:solidFill>
                  <a:schemeClr val="bg1"/>
                </a:solidFill>
              </a:defRPr>
            </a:lvl9pPr>
          </a:lstStyle>
          <a:p>
            <a:pPr lvl="0"/>
            <a:r>
              <a:rPr lang="en-GB"/>
              <a:t>Type here</a:t>
            </a:r>
          </a:p>
        </p:txBody>
      </p:sp>
      <p:sp>
        <p:nvSpPr>
          <p:cNvPr id="45" name="Text Placeholder 2">
            <a:extLst>
              <a:ext uri="{FF2B5EF4-FFF2-40B4-BE49-F238E27FC236}">
                <a16:creationId xmlns:a16="http://schemas.microsoft.com/office/drawing/2014/main" id="{21D3C68B-2EE7-4A9A-BB75-10624009AE88}"/>
              </a:ext>
            </a:extLst>
          </p:cNvPr>
          <p:cNvSpPr>
            <a:spLocks noGrp="1"/>
          </p:cNvSpPr>
          <p:nvPr>
            <p:ph type="body" sz="quarter" idx="70" hasCustomPrompt="1"/>
          </p:nvPr>
        </p:nvSpPr>
        <p:spPr>
          <a:xfrm>
            <a:off x="53476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63" name="Text Placeholder 2">
            <a:extLst>
              <a:ext uri="{FF2B5EF4-FFF2-40B4-BE49-F238E27FC236}">
                <a16:creationId xmlns:a16="http://schemas.microsoft.com/office/drawing/2014/main" id="{06F68A80-B91B-4960-A563-3DE3021F0FC6}"/>
              </a:ext>
            </a:extLst>
          </p:cNvPr>
          <p:cNvSpPr>
            <a:spLocks noGrp="1"/>
          </p:cNvSpPr>
          <p:nvPr>
            <p:ph type="body" sz="quarter" idx="73" hasCustomPrompt="1"/>
          </p:nvPr>
        </p:nvSpPr>
        <p:spPr>
          <a:xfrm>
            <a:off x="635893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bg1"/>
                </a:solidFill>
              </a:defRPr>
            </a:lvl1pPr>
            <a:lvl2pPr marL="0" indent="0">
              <a:buClr>
                <a:srgbClr val="2FB6BC"/>
              </a:buClr>
              <a:buFont typeface="Arial" panose="020B0604020202020204" pitchFamily="34" charset="0"/>
              <a:buNone/>
              <a:defRPr sz="1100" baseline="0">
                <a:solidFill>
                  <a:schemeClr val="bg1"/>
                </a:solidFill>
              </a:defRPr>
            </a:lvl2pPr>
            <a:lvl3pPr marL="0" indent="0">
              <a:lnSpc>
                <a:spcPct val="90000"/>
              </a:lnSpc>
              <a:buNone/>
              <a:defRPr sz="1100">
                <a:solidFill>
                  <a:schemeClr val="bg1"/>
                </a:solidFill>
              </a:defRPr>
            </a:lvl3pPr>
            <a:lvl4pPr marL="0" indent="0">
              <a:buNone/>
              <a:defRPr sz="1100">
                <a:solidFill>
                  <a:schemeClr val="bg1"/>
                </a:solidFill>
              </a:defRPr>
            </a:lvl4pPr>
            <a:lvl5pPr marL="0" indent="0">
              <a:buNone/>
              <a:defRPr sz="1100">
                <a:solidFill>
                  <a:schemeClr val="bg1"/>
                </a:solidFill>
              </a:defRPr>
            </a:lvl5pPr>
            <a:lvl6pPr marL="0" indent="0">
              <a:buNone/>
              <a:defRPr sz="1100">
                <a:solidFill>
                  <a:schemeClr val="bg1"/>
                </a:solidFill>
              </a:defRPr>
            </a:lvl6pPr>
            <a:lvl7pPr marL="0" indent="0">
              <a:buNone/>
              <a:defRPr sz="1100">
                <a:solidFill>
                  <a:schemeClr val="bg1"/>
                </a:solidFill>
              </a:defRPr>
            </a:lvl7pPr>
            <a:lvl8pPr marL="0" indent="0">
              <a:buNone/>
              <a:defRPr sz="1100">
                <a:solidFill>
                  <a:schemeClr val="bg1"/>
                </a:solidFill>
              </a:defRPr>
            </a:lvl8pPr>
            <a:lvl9pPr marL="0" indent="0">
              <a:buNone/>
              <a:defRPr sz="1100">
                <a:solidFill>
                  <a:schemeClr val="bg1"/>
                </a:solidFill>
              </a:defRPr>
            </a:lvl9pPr>
          </a:lstStyle>
          <a:p>
            <a:pPr lvl="0"/>
            <a:r>
              <a:rPr lang="en-GB"/>
              <a:t>Type here</a:t>
            </a:r>
          </a:p>
        </p:txBody>
      </p:sp>
      <p:sp>
        <p:nvSpPr>
          <p:cNvPr id="68" name="Text Placeholder 2">
            <a:extLst>
              <a:ext uri="{FF2B5EF4-FFF2-40B4-BE49-F238E27FC236}">
                <a16:creationId xmlns:a16="http://schemas.microsoft.com/office/drawing/2014/main" id="{F27B70F5-7F1C-4E11-B2D6-F639A37547EA}"/>
              </a:ext>
            </a:extLst>
          </p:cNvPr>
          <p:cNvSpPr>
            <a:spLocks noGrp="1"/>
          </p:cNvSpPr>
          <p:nvPr>
            <p:ph type="body" sz="quarter" idx="78" hasCustomPrompt="1"/>
          </p:nvPr>
        </p:nvSpPr>
        <p:spPr>
          <a:xfrm>
            <a:off x="332522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69" name="Text Placeholder 2">
            <a:extLst>
              <a:ext uri="{FF2B5EF4-FFF2-40B4-BE49-F238E27FC236}">
                <a16:creationId xmlns:a16="http://schemas.microsoft.com/office/drawing/2014/main" id="{FA69F292-0A74-4AE1-B503-E43C7CEF235D}"/>
              </a:ext>
            </a:extLst>
          </p:cNvPr>
          <p:cNvSpPr>
            <a:spLocks noGrp="1"/>
          </p:cNvSpPr>
          <p:nvPr>
            <p:ph type="body" sz="quarter" idx="79" hasCustomPrompt="1"/>
          </p:nvPr>
        </p:nvSpPr>
        <p:spPr>
          <a:xfrm>
            <a:off x="9034036" y="2562606"/>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74" name="Text Placeholder 2">
            <a:extLst>
              <a:ext uri="{FF2B5EF4-FFF2-40B4-BE49-F238E27FC236}">
                <a16:creationId xmlns:a16="http://schemas.microsoft.com/office/drawing/2014/main" id="{D3C9F13A-A515-42DB-BBC9-81C9F72ADA62}"/>
              </a:ext>
            </a:extLst>
          </p:cNvPr>
          <p:cNvSpPr>
            <a:spLocks noGrp="1"/>
          </p:cNvSpPr>
          <p:nvPr>
            <p:ph type="body" sz="quarter" idx="80" hasCustomPrompt="1"/>
          </p:nvPr>
        </p:nvSpPr>
        <p:spPr>
          <a:xfrm>
            <a:off x="53476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75" name="Text Placeholder 2">
            <a:extLst>
              <a:ext uri="{FF2B5EF4-FFF2-40B4-BE49-F238E27FC236}">
                <a16:creationId xmlns:a16="http://schemas.microsoft.com/office/drawing/2014/main" id="{B1200441-C737-495A-A089-3923A07D3587}"/>
              </a:ext>
            </a:extLst>
          </p:cNvPr>
          <p:cNvSpPr>
            <a:spLocks noGrp="1"/>
          </p:cNvSpPr>
          <p:nvPr>
            <p:ph type="body" sz="quarter" idx="81" hasCustomPrompt="1"/>
          </p:nvPr>
        </p:nvSpPr>
        <p:spPr>
          <a:xfrm>
            <a:off x="332522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76" name="Text Placeholder 2">
            <a:extLst>
              <a:ext uri="{FF2B5EF4-FFF2-40B4-BE49-F238E27FC236}">
                <a16:creationId xmlns:a16="http://schemas.microsoft.com/office/drawing/2014/main" id="{1357E2E6-DAC6-450F-8061-62F6589471C6}"/>
              </a:ext>
            </a:extLst>
          </p:cNvPr>
          <p:cNvSpPr>
            <a:spLocks noGrp="1"/>
          </p:cNvSpPr>
          <p:nvPr>
            <p:ph type="body" sz="quarter" idx="82" hasCustomPrompt="1"/>
          </p:nvPr>
        </p:nvSpPr>
        <p:spPr>
          <a:xfrm>
            <a:off x="9034036" y="4657992"/>
            <a:ext cx="2078463" cy="879026"/>
          </a:xfrm>
          <a:prstGeom prst="rect">
            <a:avLst/>
          </a:prstGeom>
        </p:spPr>
        <p:txBody>
          <a:bodyPr lIns="0" rIns="0">
            <a:noAutofit/>
          </a:bodyPr>
          <a:lstStyle>
            <a:lvl1pPr marL="0" marR="0" indent="0" algn="l" defTabSz="914373" rtl="0" eaLnBrk="1" fontAlgn="auto" latinLnBrk="0" hangingPunct="1">
              <a:lnSpc>
                <a:spcPct val="90000"/>
              </a:lnSpc>
              <a:spcBef>
                <a:spcPts val="0"/>
              </a:spcBef>
              <a:spcAft>
                <a:spcPts val="600"/>
              </a:spcAft>
              <a:buClr>
                <a:srgbClr val="2FB6BC"/>
              </a:buClr>
              <a:buSzTx/>
              <a:buFont typeface="Arial" panose="020B0604020202020204" pitchFamily="34" charset="0"/>
              <a:buNone/>
              <a:tabLst/>
              <a:defRPr sz="1100" baseline="0">
                <a:solidFill>
                  <a:schemeClr val="tx1"/>
                </a:solidFill>
              </a:defRPr>
            </a:lvl1pPr>
            <a:lvl2pPr marL="0" indent="0">
              <a:buClr>
                <a:srgbClr val="2FB6BC"/>
              </a:buClr>
              <a:buFont typeface="Arial" panose="020B0604020202020204" pitchFamily="34" charset="0"/>
              <a:buNone/>
              <a:defRPr sz="1100" baseline="0"/>
            </a:lvl2pPr>
            <a:lvl3pPr marL="0" indent="0">
              <a:lnSpc>
                <a:spcPct val="90000"/>
              </a:lnSpc>
              <a:buNone/>
              <a:defRPr sz="1100">
                <a:solidFill>
                  <a:schemeClr val="tx1"/>
                </a:solidFill>
              </a:defRPr>
            </a:lvl3pPr>
            <a:lvl4pPr marL="0" indent="0">
              <a:buNone/>
              <a:defRPr sz="1100">
                <a:solidFill>
                  <a:schemeClr val="tx1"/>
                </a:solidFill>
              </a:defRPr>
            </a:lvl4pPr>
            <a:lvl5pPr marL="0" indent="0">
              <a:buNone/>
              <a:defRPr sz="1100">
                <a:solidFill>
                  <a:schemeClr val="tx1"/>
                </a:solidFill>
              </a:defRPr>
            </a:lvl5pPr>
            <a:lvl6pPr marL="0" indent="0">
              <a:buNone/>
              <a:defRPr sz="1100">
                <a:solidFill>
                  <a:schemeClr val="tx1"/>
                </a:solidFill>
              </a:defRPr>
            </a:lvl6pPr>
            <a:lvl7pPr marL="0" indent="0">
              <a:buNone/>
              <a:defRPr sz="1100">
                <a:solidFill>
                  <a:schemeClr val="tx1"/>
                </a:solidFill>
              </a:defRPr>
            </a:lvl7pPr>
            <a:lvl8pPr marL="0" indent="0">
              <a:buNone/>
              <a:defRPr sz="1100">
                <a:solidFill>
                  <a:schemeClr val="tx1"/>
                </a:solidFill>
              </a:defRPr>
            </a:lvl8pPr>
            <a:lvl9pPr marL="0" indent="0">
              <a:buNone/>
              <a:defRPr sz="1100">
                <a:solidFill>
                  <a:schemeClr val="tx1"/>
                </a:solidFill>
              </a:defRPr>
            </a:lvl9pPr>
          </a:lstStyle>
          <a:p>
            <a:pPr lvl="0"/>
            <a:r>
              <a:rPr lang="en-GB"/>
              <a:t>Type here</a:t>
            </a:r>
          </a:p>
        </p:txBody>
      </p:sp>
      <p:sp>
        <p:nvSpPr>
          <p:cNvPr id="23" name="Text Placeholder 6">
            <a:extLst>
              <a:ext uri="{FF2B5EF4-FFF2-40B4-BE49-F238E27FC236}">
                <a16:creationId xmlns:a16="http://schemas.microsoft.com/office/drawing/2014/main" id="{7A25AA07-7D08-4561-8EDD-78E9F5D65B2B}"/>
              </a:ext>
            </a:extLst>
          </p:cNvPr>
          <p:cNvSpPr>
            <a:spLocks noGrp="1"/>
          </p:cNvSpPr>
          <p:nvPr>
            <p:ph type="body" sz="quarter" idx="83" hasCustomPrompt="1"/>
          </p:nvPr>
        </p:nvSpPr>
        <p:spPr>
          <a:xfrm>
            <a:off x="6361302" y="3806204"/>
            <a:ext cx="2076100" cy="773423"/>
          </a:xfrm>
          <a:prstGeom prst="rect">
            <a:avLst/>
          </a:prstGeom>
        </p:spPr>
        <p:txBody>
          <a:bodyPr lIns="0" rIns="0">
            <a:noAutofit/>
          </a:bodyPr>
          <a:lstStyle>
            <a:lvl1pPr marL="0" indent="0">
              <a:buNone/>
              <a:defRPr sz="4000">
                <a:solidFill>
                  <a:schemeClr val="bg1"/>
                </a:solidFill>
              </a:defRPr>
            </a:lvl1pPr>
            <a:lvl2pPr>
              <a:spcBef>
                <a:spcPts val="1200"/>
              </a:spcBef>
              <a:spcAft>
                <a:spcPts val="1200"/>
              </a:spcAft>
              <a:defRPr sz="4000">
                <a:solidFill>
                  <a:schemeClr val="tx1"/>
                </a:solidFill>
              </a:defRPr>
            </a:lvl2pPr>
            <a:lvl3pPr marL="0" indent="0">
              <a:spcBef>
                <a:spcPts val="1200"/>
              </a:spcBef>
              <a:spcAft>
                <a:spcPts val="1200"/>
              </a:spcAft>
              <a:buNone/>
              <a:defRPr sz="4000">
                <a:solidFill>
                  <a:schemeClr val="tx1"/>
                </a:solidFill>
              </a:defRPr>
            </a:lvl3pPr>
            <a:lvl4pPr marL="0" indent="0">
              <a:spcBef>
                <a:spcPts val="1200"/>
              </a:spcBef>
              <a:spcAft>
                <a:spcPts val="1200"/>
              </a:spcAft>
              <a:buNone/>
              <a:defRPr sz="4000">
                <a:solidFill>
                  <a:schemeClr val="tx1"/>
                </a:solidFill>
              </a:defRPr>
            </a:lvl4pPr>
            <a:lvl5pPr marL="0" indent="0">
              <a:spcBef>
                <a:spcPts val="1200"/>
              </a:spcBef>
              <a:spcAft>
                <a:spcPts val="1200"/>
              </a:spcAft>
              <a:buNone/>
              <a:defRPr sz="4000">
                <a:solidFill>
                  <a:schemeClr val="tx1"/>
                </a:solidFill>
              </a:defRPr>
            </a:lvl5pPr>
            <a:lvl6pPr marL="0" indent="0">
              <a:spcBef>
                <a:spcPts val="1200"/>
              </a:spcBef>
              <a:spcAft>
                <a:spcPts val="1200"/>
              </a:spcAft>
              <a:buNone/>
              <a:defRPr sz="4000">
                <a:solidFill>
                  <a:schemeClr val="tx1"/>
                </a:solidFill>
              </a:defRPr>
            </a:lvl6pPr>
            <a:lvl7pPr marL="0" indent="0">
              <a:spcBef>
                <a:spcPts val="1200"/>
              </a:spcBef>
              <a:spcAft>
                <a:spcPts val="1200"/>
              </a:spcAft>
              <a:buNone/>
              <a:defRPr sz="4000">
                <a:solidFill>
                  <a:schemeClr val="tx1"/>
                </a:solidFill>
              </a:defRPr>
            </a:lvl7pPr>
            <a:lvl8pPr marL="0" indent="0">
              <a:spcBef>
                <a:spcPts val="1200"/>
              </a:spcBef>
              <a:spcAft>
                <a:spcPts val="1200"/>
              </a:spcAft>
              <a:buNone/>
              <a:defRPr sz="4000">
                <a:solidFill>
                  <a:schemeClr val="tx1"/>
                </a:solidFill>
              </a:defRPr>
            </a:lvl8pPr>
            <a:lvl9pPr marL="0" indent="0">
              <a:spcBef>
                <a:spcPts val="1200"/>
              </a:spcBef>
              <a:spcAft>
                <a:spcPts val="1200"/>
              </a:spcAft>
              <a:buNone/>
              <a:defRPr sz="4000">
                <a:solidFill>
                  <a:schemeClr val="tx1"/>
                </a:solidFill>
              </a:defRPr>
            </a:lvl9pPr>
          </a:lstStyle>
          <a:p>
            <a:pPr lvl="0"/>
            <a:r>
              <a:rPr lang="en-GB"/>
              <a:t>Input</a:t>
            </a:r>
          </a:p>
        </p:txBody>
      </p:sp>
    </p:spTree>
    <p:extLst>
      <p:ext uri="{BB962C8B-B14F-4D97-AF65-F5344CB8AC3E}">
        <p14:creationId xmlns:p14="http://schemas.microsoft.com/office/powerpoint/2010/main" val="4282155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p:nvPr>
        </p:nvSpPr>
        <p:spPr>
          <a:xfrm>
            <a:off x="7207877" y="0"/>
            <a:ext cx="2084917" cy="6858000"/>
          </a:xfrm>
          <a:prstGeom prst="rect">
            <a:avLst/>
          </a:prstGeom>
          <a:solidFill>
            <a:schemeClr val="accent2"/>
          </a:solidFill>
          <a:ln>
            <a:noFill/>
          </a:ln>
        </p:spPr>
        <p:txBody>
          <a:bodyPr anchor="b">
            <a:normAutofit/>
          </a:bodyPr>
          <a:lstStyle>
            <a:lvl1pPr algn="ctr">
              <a:defRPr sz="500">
                <a:solidFill>
                  <a:schemeClr val="bg1"/>
                </a:solidFill>
              </a:defRPr>
            </a:lvl1pPr>
          </a:lstStyle>
          <a:p>
            <a:r>
              <a:rPr lang="en-US"/>
              <a:t>Click icon to add picture</a:t>
            </a:r>
            <a:endParaRPr lang="en-GB"/>
          </a:p>
        </p:txBody>
      </p:sp>
      <p:sp>
        <p:nvSpPr>
          <p:cNvPr id="10" name="Text Placeholder 2"/>
          <p:cNvSpPr>
            <a:spLocks noGrp="1"/>
          </p:cNvSpPr>
          <p:nvPr>
            <p:ph type="body" sz="quarter" idx="19" hasCustomPrompt="1"/>
          </p:nvPr>
        </p:nvSpPr>
        <p:spPr>
          <a:xfrm>
            <a:off x="536656" y="1701805"/>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2" name="Title 1">
            <a:extLst>
              <a:ext uri="{FF2B5EF4-FFF2-40B4-BE49-F238E27FC236}">
                <a16:creationId xmlns:a16="http://schemas.microsoft.com/office/drawing/2014/main" id="{69BD975D-921E-432E-BBE8-A92FF0C46F9D}"/>
              </a:ext>
            </a:extLst>
          </p:cNvPr>
          <p:cNvSpPr>
            <a:spLocks noGrp="1"/>
          </p:cNvSpPr>
          <p:nvPr>
            <p:ph type="title"/>
          </p:nvPr>
        </p:nvSpPr>
        <p:spPr>
          <a:xfrm>
            <a:off x="527057" y="548222"/>
            <a:ext cx="5664199" cy="719665"/>
          </a:xfrm>
        </p:spPr>
        <p:txBody>
          <a:bodyPr/>
          <a:lstStyle/>
          <a:p>
            <a:r>
              <a:rPr lang="en-US"/>
              <a:t>Click to edit Master title style</a:t>
            </a:r>
            <a:endParaRPr lang="en-GB"/>
          </a:p>
        </p:txBody>
      </p:sp>
      <p:sp>
        <p:nvSpPr>
          <p:cNvPr id="36" name="Text Placeholder 2">
            <a:extLst>
              <a:ext uri="{FF2B5EF4-FFF2-40B4-BE49-F238E27FC236}">
                <a16:creationId xmlns:a16="http://schemas.microsoft.com/office/drawing/2014/main" id="{51F3213A-5701-47E3-B870-7E69774C9F69}"/>
              </a:ext>
            </a:extLst>
          </p:cNvPr>
          <p:cNvSpPr>
            <a:spLocks noGrp="1"/>
          </p:cNvSpPr>
          <p:nvPr>
            <p:ph type="body" sz="quarter" idx="71" hasCustomPrompt="1"/>
          </p:nvPr>
        </p:nvSpPr>
        <p:spPr>
          <a:xfrm>
            <a:off x="3000493" y="2246633"/>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37" name="Text Placeholder 2">
            <a:extLst>
              <a:ext uri="{FF2B5EF4-FFF2-40B4-BE49-F238E27FC236}">
                <a16:creationId xmlns:a16="http://schemas.microsoft.com/office/drawing/2014/main" id="{2105E399-863A-49BC-A180-FC99CB82A313}"/>
              </a:ext>
            </a:extLst>
          </p:cNvPr>
          <p:cNvSpPr>
            <a:spLocks noGrp="1"/>
          </p:cNvSpPr>
          <p:nvPr>
            <p:ph type="body" sz="quarter" idx="72" hasCustomPrompt="1"/>
          </p:nvPr>
        </p:nvSpPr>
        <p:spPr>
          <a:xfrm>
            <a:off x="9757884" y="2246633"/>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38" name="Text Placeholder 2">
            <a:extLst>
              <a:ext uri="{FF2B5EF4-FFF2-40B4-BE49-F238E27FC236}">
                <a16:creationId xmlns:a16="http://schemas.microsoft.com/office/drawing/2014/main" id="{30443CFF-5053-4745-A85A-B72BE1D9CD1A}"/>
              </a:ext>
            </a:extLst>
          </p:cNvPr>
          <p:cNvSpPr>
            <a:spLocks noGrp="1"/>
          </p:cNvSpPr>
          <p:nvPr>
            <p:ph type="body" sz="quarter" idx="73" hasCustomPrompt="1"/>
          </p:nvPr>
        </p:nvSpPr>
        <p:spPr>
          <a:xfrm>
            <a:off x="5454730" y="1700722"/>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39" name="Text Placeholder 2">
            <a:extLst>
              <a:ext uri="{FF2B5EF4-FFF2-40B4-BE49-F238E27FC236}">
                <a16:creationId xmlns:a16="http://schemas.microsoft.com/office/drawing/2014/main" id="{40A1958A-A813-450B-851B-1DDD52881736}"/>
              </a:ext>
            </a:extLst>
          </p:cNvPr>
          <p:cNvSpPr>
            <a:spLocks noGrp="1"/>
          </p:cNvSpPr>
          <p:nvPr>
            <p:ph type="body" sz="quarter" idx="74" hasCustomPrompt="1"/>
          </p:nvPr>
        </p:nvSpPr>
        <p:spPr>
          <a:xfrm>
            <a:off x="536656" y="3964705"/>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0" name="Text Placeholder 2">
            <a:extLst>
              <a:ext uri="{FF2B5EF4-FFF2-40B4-BE49-F238E27FC236}">
                <a16:creationId xmlns:a16="http://schemas.microsoft.com/office/drawing/2014/main" id="{0B6ECA3D-7224-49BA-BFF5-CEC5685D1262}"/>
              </a:ext>
            </a:extLst>
          </p:cNvPr>
          <p:cNvSpPr>
            <a:spLocks noGrp="1"/>
          </p:cNvSpPr>
          <p:nvPr>
            <p:ph type="body" sz="quarter" idx="75" hasCustomPrompt="1"/>
          </p:nvPr>
        </p:nvSpPr>
        <p:spPr>
          <a:xfrm>
            <a:off x="3000493" y="4524577"/>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1" name="Text Placeholder 2">
            <a:extLst>
              <a:ext uri="{FF2B5EF4-FFF2-40B4-BE49-F238E27FC236}">
                <a16:creationId xmlns:a16="http://schemas.microsoft.com/office/drawing/2014/main" id="{10D4A899-45AF-4962-8FC4-00F4383F339D}"/>
              </a:ext>
            </a:extLst>
          </p:cNvPr>
          <p:cNvSpPr>
            <a:spLocks noGrp="1"/>
          </p:cNvSpPr>
          <p:nvPr>
            <p:ph type="body" sz="quarter" idx="76" hasCustomPrompt="1"/>
          </p:nvPr>
        </p:nvSpPr>
        <p:spPr>
          <a:xfrm>
            <a:off x="5454730" y="3964705"/>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2" name="Text Placeholder 2">
            <a:extLst>
              <a:ext uri="{FF2B5EF4-FFF2-40B4-BE49-F238E27FC236}">
                <a16:creationId xmlns:a16="http://schemas.microsoft.com/office/drawing/2014/main" id="{83D34E4E-CEF5-404F-B4FB-142194DF8CDE}"/>
              </a:ext>
            </a:extLst>
          </p:cNvPr>
          <p:cNvSpPr>
            <a:spLocks noGrp="1"/>
          </p:cNvSpPr>
          <p:nvPr>
            <p:ph type="body" sz="quarter" idx="77" hasCustomPrompt="1"/>
          </p:nvPr>
        </p:nvSpPr>
        <p:spPr>
          <a:xfrm>
            <a:off x="9757884" y="4524577"/>
            <a:ext cx="1371036" cy="1785211"/>
          </a:xfrm>
          <a:prstGeom prst="rect">
            <a:avLst/>
          </a:prstGeom>
        </p:spPr>
        <p:txBody>
          <a:bodyPr lIns="0" rIns="0">
            <a:noAutofit/>
          </a:bodyPr>
          <a:lstStyle>
            <a:lvl1pPr marL="0" marR="0" indent="0" algn="l" defTabSz="914373" rtl="0" eaLnBrk="1" fontAlgn="auto" latinLnBrk="0" hangingPunct="1">
              <a:lnSpc>
                <a:spcPct val="90000"/>
              </a:lnSpc>
              <a:spcBef>
                <a:spcPts val="1000"/>
              </a:spcBef>
              <a:spcAft>
                <a:spcPts val="0"/>
              </a:spcAft>
              <a:buClr>
                <a:srgbClr val="2FB6BC"/>
              </a:buClr>
              <a:buSzTx/>
              <a:buFont typeface="Arial" panose="020B0604020202020204" pitchFamily="34" charset="0"/>
              <a:buNone/>
              <a:tabLst/>
              <a:defRPr sz="3000" baseline="0">
                <a:solidFill>
                  <a:schemeClr val="accent2"/>
                </a:solidFill>
              </a:defRPr>
            </a:lvl1pPr>
            <a:lvl2pPr marL="0" indent="0">
              <a:buClr>
                <a:srgbClr val="2FB6BC"/>
              </a:buClr>
              <a:buFont typeface="Arial" panose="020B0604020202020204" pitchFamily="34" charset="0"/>
              <a:buNone/>
              <a:defRPr sz="1500" baseline="0">
                <a:solidFill>
                  <a:schemeClr val="accent2"/>
                </a:solidFill>
              </a:defRPr>
            </a:lvl2pPr>
            <a:lvl3pPr marL="0" indent="0">
              <a:buNone/>
              <a:defRPr sz="1100"/>
            </a:lvl3pPr>
          </a:lstStyle>
          <a:p>
            <a:pPr lvl="2"/>
            <a:r>
              <a:rPr lang="en-GB"/>
              <a:t>Type here</a:t>
            </a:r>
          </a:p>
        </p:txBody>
      </p:sp>
      <p:sp>
        <p:nvSpPr>
          <p:cNvPr id="4" name="Date Placeholder 3">
            <a:extLst>
              <a:ext uri="{FF2B5EF4-FFF2-40B4-BE49-F238E27FC236}">
                <a16:creationId xmlns:a16="http://schemas.microsoft.com/office/drawing/2014/main" id="{3591DD28-AF13-4DC3-AD90-7B2ED0842918}"/>
              </a:ext>
            </a:extLst>
          </p:cNvPr>
          <p:cNvSpPr>
            <a:spLocks noGrp="1"/>
          </p:cNvSpPr>
          <p:nvPr>
            <p:ph type="dt" sz="half" idx="78"/>
          </p:nvPr>
        </p:nvSpPr>
        <p:spPr/>
        <p:txBody>
          <a:bodyPr/>
          <a:lstStyle/>
          <a:p>
            <a:pPr defTabSz="914350"/>
            <a:fld id="{7C78F9F4-8C00-4C1D-B4B1-2C3817DE4F7C}" type="datetime4">
              <a:rPr lang="en-GB" smtClean="0">
                <a:solidFill>
                  <a:prstClr val="black"/>
                </a:solidFill>
              </a:rPr>
              <a:pPr defTabSz="914350"/>
              <a:t>18 February 2020</a:t>
            </a:fld>
            <a:endParaRPr lang="en-GB">
              <a:solidFill>
                <a:prstClr val="black"/>
              </a:solidFill>
            </a:endParaRPr>
          </a:p>
        </p:txBody>
      </p:sp>
      <p:sp>
        <p:nvSpPr>
          <p:cNvPr id="5" name="Footer Placeholder 4">
            <a:extLst>
              <a:ext uri="{FF2B5EF4-FFF2-40B4-BE49-F238E27FC236}">
                <a16:creationId xmlns:a16="http://schemas.microsoft.com/office/drawing/2014/main" id="{52191DCB-15D8-4A4E-86EF-FA4127116FF3}"/>
              </a:ext>
            </a:extLst>
          </p:cNvPr>
          <p:cNvSpPr>
            <a:spLocks noGrp="1"/>
          </p:cNvSpPr>
          <p:nvPr>
            <p:ph type="ftr" sz="quarter" idx="79"/>
          </p:nvPr>
        </p:nvSpPr>
        <p:spPr/>
        <p:txBody>
          <a:bodyPr/>
          <a:lstStyle/>
          <a:p>
            <a:pPr defTabSz="914350"/>
            <a:r>
              <a:rPr lang="en-GB">
                <a:solidFill>
                  <a:prstClr val="black"/>
                </a:solidFill>
              </a:rPr>
              <a:t>Mott MacDonald | Presentation</a:t>
            </a:r>
          </a:p>
        </p:txBody>
      </p:sp>
      <p:sp>
        <p:nvSpPr>
          <p:cNvPr id="6" name="Slide Number Placeholder 5">
            <a:extLst>
              <a:ext uri="{FF2B5EF4-FFF2-40B4-BE49-F238E27FC236}">
                <a16:creationId xmlns:a16="http://schemas.microsoft.com/office/drawing/2014/main" id="{23960C3F-2179-4684-A583-994975D8DD9A}"/>
              </a:ext>
            </a:extLst>
          </p:cNvPr>
          <p:cNvSpPr>
            <a:spLocks noGrp="1"/>
          </p:cNvSpPr>
          <p:nvPr>
            <p:ph type="sldNum" sz="quarter" idx="80"/>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Tree>
    <p:extLst>
      <p:ext uri="{BB962C8B-B14F-4D97-AF65-F5344CB8AC3E}">
        <p14:creationId xmlns:p14="http://schemas.microsoft.com/office/powerpoint/2010/main" val="1128621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27052" y="1701801"/>
            <a:ext cx="2530297" cy="1714796"/>
          </a:xfrm>
          <a:prstGeom prst="rect">
            <a:avLst/>
          </a:prstGeom>
          <a:blipFill>
            <a:blip r:embed="rId2"/>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30" name="Text Placeholder 3"/>
          <p:cNvSpPr>
            <a:spLocks noGrp="1"/>
          </p:cNvSpPr>
          <p:nvPr>
            <p:ph type="body" sz="quarter" idx="24" hasCustomPrompt="1"/>
          </p:nvPr>
        </p:nvSpPr>
        <p:spPr>
          <a:xfrm>
            <a:off x="527052"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2" name="Title 1">
            <a:extLst>
              <a:ext uri="{FF2B5EF4-FFF2-40B4-BE49-F238E27FC236}">
                <a16:creationId xmlns:a16="http://schemas.microsoft.com/office/drawing/2014/main" id="{792C6CFE-C4E0-4919-9CBC-CA0B170C4579}"/>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5D34E919-FDE5-40DB-9B7B-636A6B55CC25}"/>
              </a:ext>
            </a:extLst>
          </p:cNvPr>
          <p:cNvSpPr>
            <a:spLocks noGrp="1"/>
          </p:cNvSpPr>
          <p:nvPr>
            <p:ph type="dt" sz="half" idx="25"/>
          </p:nvPr>
        </p:nvSpPr>
        <p:spPr/>
        <p:txBody>
          <a:bodyPr/>
          <a:lstStyle/>
          <a:p>
            <a:pPr defTabSz="914350"/>
            <a:fld id="{DFD41F20-A231-489E-BB36-BC93232A96AF}" type="datetime4">
              <a:rPr lang="en-GB" smtClean="0">
                <a:solidFill>
                  <a:prstClr val="black"/>
                </a:solidFill>
              </a:rPr>
              <a:pPr defTabSz="914350"/>
              <a:t>18 February 2020</a:t>
            </a:fld>
            <a:endParaRPr lang="en-GB">
              <a:solidFill>
                <a:prstClr val="black"/>
              </a:solidFill>
            </a:endParaRPr>
          </a:p>
        </p:txBody>
      </p:sp>
      <p:sp>
        <p:nvSpPr>
          <p:cNvPr id="7" name="Footer Placeholder 6">
            <a:extLst>
              <a:ext uri="{FF2B5EF4-FFF2-40B4-BE49-F238E27FC236}">
                <a16:creationId xmlns:a16="http://schemas.microsoft.com/office/drawing/2014/main" id="{9A097A5E-9204-4908-BE1D-533F343B94DF}"/>
              </a:ext>
            </a:extLst>
          </p:cNvPr>
          <p:cNvSpPr>
            <a:spLocks noGrp="1"/>
          </p:cNvSpPr>
          <p:nvPr>
            <p:ph type="ftr" sz="quarter" idx="26"/>
          </p:nvPr>
        </p:nvSpPr>
        <p:spPr/>
        <p:txBody>
          <a:bodyPr/>
          <a:lstStyle/>
          <a:p>
            <a:pPr defTabSz="914350"/>
            <a:r>
              <a:rPr lang="en-GB">
                <a:solidFill>
                  <a:prstClr val="black"/>
                </a:solidFill>
              </a:rPr>
              <a:t>Mott MacDonald | Presentation</a:t>
            </a:r>
          </a:p>
        </p:txBody>
      </p:sp>
      <p:sp>
        <p:nvSpPr>
          <p:cNvPr id="8" name="Slide Number Placeholder 7">
            <a:extLst>
              <a:ext uri="{FF2B5EF4-FFF2-40B4-BE49-F238E27FC236}">
                <a16:creationId xmlns:a16="http://schemas.microsoft.com/office/drawing/2014/main" id="{B6F68CD3-0E4A-41D9-9788-F4BFED0CACBF}"/>
              </a:ext>
            </a:extLst>
          </p:cNvPr>
          <p:cNvSpPr>
            <a:spLocks noGrp="1"/>
          </p:cNvSpPr>
          <p:nvPr>
            <p:ph type="sldNum" sz="quarter" idx="27"/>
          </p:nvPr>
        </p:nvSpPr>
        <p:spPr/>
        <p:txBody>
          <a:body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41" name="Picture Placeholder 2">
            <a:extLst>
              <a:ext uri="{FF2B5EF4-FFF2-40B4-BE49-F238E27FC236}">
                <a16:creationId xmlns:a16="http://schemas.microsoft.com/office/drawing/2014/main" id="{AC44B617-A869-4E1D-87A3-90E1D4A22DD2}"/>
              </a:ext>
            </a:extLst>
          </p:cNvPr>
          <p:cNvSpPr>
            <a:spLocks noGrp="1"/>
          </p:cNvSpPr>
          <p:nvPr>
            <p:ph type="pic" sz="quarter" idx="28"/>
          </p:nvPr>
        </p:nvSpPr>
        <p:spPr>
          <a:xfrm>
            <a:off x="3396252" y="1701801"/>
            <a:ext cx="2530297" cy="1714796"/>
          </a:xfrm>
          <a:prstGeom prst="rect">
            <a:avLst/>
          </a:prstGeom>
          <a:blipFill>
            <a:blip r:embed="rId3"/>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2" name="Picture Placeholder 2">
            <a:extLst>
              <a:ext uri="{FF2B5EF4-FFF2-40B4-BE49-F238E27FC236}">
                <a16:creationId xmlns:a16="http://schemas.microsoft.com/office/drawing/2014/main" id="{13ED29BC-0510-49F5-9CC1-AC89C0F5317A}"/>
              </a:ext>
            </a:extLst>
          </p:cNvPr>
          <p:cNvSpPr>
            <a:spLocks noGrp="1"/>
          </p:cNvSpPr>
          <p:nvPr>
            <p:ph type="pic" sz="quarter" idx="29"/>
          </p:nvPr>
        </p:nvSpPr>
        <p:spPr>
          <a:xfrm>
            <a:off x="6265452" y="1701801"/>
            <a:ext cx="2530297" cy="1714796"/>
          </a:xfrm>
          <a:prstGeom prst="rect">
            <a:avLst/>
          </a:prstGeom>
          <a:blipFill>
            <a:blip r:embed="rId4"/>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3" name="Picture Placeholder 2">
            <a:extLst>
              <a:ext uri="{FF2B5EF4-FFF2-40B4-BE49-F238E27FC236}">
                <a16:creationId xmlns:a16="http://schemas.microsoft.com/office/drawing/2014/main" id="{11E3C92C-1AF4-415B-9BEF-C3649AF21CDB}"/>
              </a:ext>
            </a:extLst>
          </p:cNvPr>
          <p:cNvSpPr>
            <a:spLocks noGrp="1"/>
          </p:cNvSpPr>
          <p:nvPr>
            <p:ph type="pic" sz="quarter" idx="30"/>
          </p:nvPr>
        </p:nvSpPr>
        <p:spPr>
          <a:xfrm>
            <a:off x="9134655" y="1701801"/>
            <a:ext cx="2530297" cy="1714796"/>
          </a:xfrm>
          <a:prstGeom prst="rect">
            <a:avLst/>
          </a:prstGeom>
          <a:blipFill>
            <a:blip r:embed="rId5"/>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6" name="Picture Placeholder 2">
            <a:extLst>
              <a:ext uri="{FF2B5EF4-FFF2-40B4-BE49-F238E27FC236}">
                <a16:creationId xmlns:a16="http://schemas.microsoft.com/office/drawing/2014/main" id="{1EBEF6A7-97B0-4CB8-A9AE-7B9E2DC869CB}"/>
              </a:ext>
            </a:extLst>
          </p:cNvPr>
          <p:cNvSpPr>
            <a:spLocks noGrp="1"/>
          </p:cNvSpPr>
          <p:nvPr>
            <p:ph type="pic" sz="quarter" idx="31"/>
          </p:nvPr>
        </p:nvSpPr>
        <p:spPr>
          <a:xfrm>
            <a:off x="527052" y="4008547"/>
            <a:ext cx="2530297" cy="1714796"/>
          </a:xfrm>
          <a:prstGeom prst="rect">
            <a:avLst/>
          </a:prstGeom>
          <a:blipFill>
            <a:blip r:embed="rId2"/>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8" name="Picture Placeholder 2">
            <a:extLst>
              <a:ext uri="{FF2B5EF4-FFF2-40B4-BE49-F238E27FC236}">
                <a16:creationId xmlns:a16="http://schemas.microsoft.com/office/drawing/2014/main" id="{7321BFA9-767D-4941-A3A2-083CDC4C5A2D}"/>
              </a:ext>
            </a:extLst>
          </p:cNvPr>
          <p:cNvSpPr>
            <a:spLocks noGrp="1"/>
          </p:cNvSpPr>
          <p:nvPr>
            <p:ph type="pic" sz="quarter" idx="32"/>
          </p:nvPr>
        </p:nvSpPr>
        <p:spPr>
          <a:xfrm>
            <a:off x="3396252" y="4008547"/>
            <a:ext cx="2530297" cy="1714796"/>
          </a:xfrm>
          <a:prstGeom prst="rect">
            <a:avLst/>
          </a:prstGeom>
          <a:blipFill>
            <a:blip r:embed="rId3"/>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49" name="Picture Placeholder 2">
            <a:extLst>
              <a:ext uri="{FF2B5EF4-FFF2-40B4-BE49-F238E27FC236}">
                <a16:creationId xmlns:a16="http://schemas.microsoft.com/office/drawing/2014/main" id="{ABD6DC73-FE00-4AFA-9629-8366772DA45A}"/>
              </a:ext>
            </a:extLst>
          </p:cNvPr>
          <p:cNvSpPr>
            <a:spLocks noGrp="1"/>
          </p:cNvSpPr>
          <p:nvPr>
            <p:ph type="pic" sz="quarter" idx="33"/>
          </p:nvPr>
        </p:nvSpPr>
        <p:spPr>
          <a:xfrm>
            <a:off x="6265452" y="4008547"/>
            <a:ext cx="2530297" cy="1714796"/>
          </a:xfrm>
          <a:prstGeom prst="rect">
            <a:avLst/>
          </a:prstGeom>
          <a:blipFill>
            <a:blip r:embed="rId4"/>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50" name="Picture Placeholder 2">
            <a:extLst>
              <a:ext uri="{FF2B5EF4-FFF2-40B4-BE49-F238E27FC236}">
                <a16:creationId xmlns:a16="http://schemas.microsoft.com/office/drawing/2014/main" id="{1BC6C06F-587E-4B61-ACC4-5706C4941046}"/>
              </a:ext>
            </a:extLst>
          </p:cNvPr>
          <p:cNvSpPr>
            <a:spLocks noGrp="1"/>
          </p:cNvSpPr>
          <p:nvPr>
            <p:ph type="pic" sz="quarter" idx="34"/>
          </p:nvPr>
        </p:nvSpPr>
        <p:spPr>
          <a:xfrm>
            <a:off x="9134655" y="4008547"/>
            <a:ext cx="2530297" cy="1714796"/>
          </a:xfrm>
          <a:prstGeom prst="rect">
            <a:avLst/>
          </a:prstGeom>
          <a:blipFill>
            <a:blip r:embed="rId5"/>
            <a:stretch>
              <a:fillRect/>
            </a:stretch>
          </a:blipFill>
        </p:spPr>
        <p:txBody>
          <a:bodyPr anchor="b"/>
          <a:lstStyle>
            <a:lvl1pPr algn="ctr">
              <a:defRPr sz="500">
                <a:solidFill>
                  <a:schemeClr val="bg1"/>
                </a:solidFill>
              </a:defRPr>
            </a:lvl1pPr>
          </a:lstStyle>
          <a:p>
            <a:r>
              <a:rPr lang="en-US"/>
              <a:t>Click icon to add picture</a:t>
            </a:r>
            <a:endParaRPr lang="en-GB"/>
          </a:p>
        </p:txBody>
      </p:sp>
      <p:sp>
        <p:nvSpPr>
          <p:cNvPr id="52" name="Text Placeholder 3">
            <a:extLst>
              <a:ext uri="{FF2B5EF4-FFF2-40B4-BE49-F238E27FC236}">
                <a16:creationId xmlns:a16="http://schemas.microsoft.com/office/drawing/2014/main" id="{A64E67ED-CF17-49C5-9F45-8072F793EE6C}"/>
              </a:ext>
            </a:extLst>
          </p:cNvPr>
          <p:cNvSpPr>
            <a:spLocks noGrp="1"/>
          </p:cNvSpPr>
          <p:nvPr>
            <p:ph type="body" sz="quarter" idx="35" hasCustomPrompt="1"/>
          </p:nvPr>
        </p:nvSpPr>
        <p:spPr>
          <a:xfrm>
            <a:off x="3396252"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54" name="Text Placeholder 3">
            <a:extLst>
              <a:ext uri="{FF2B5EF4-FFF2-40B4-BE49-F238E27FC236}">
                <a16:creationId xmlns:a16="http://schemas.microsoft.com/office/drawing/2014/main" id="{DC8F6F37-0967-4DAD-A7C1-A74615253486}"/>
              </a:ext>
            </a:extLst>
          </p:cNvPr>
          <p:cNvSpPr>
            <a:spLocks noGrp="1"/>
          </p:cNvSpPr>
          <p:nvPr>
            <p:ph type="body" sz="quarter" idx="36" hasCustomPrompt="1"/>
          </p:nvPr>
        </p:nvSpPr>
        <p:spPr>
          <a:xfrm>
            <a:off x="6265452"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56" name="Text Placeholder 3">
            <a:extLst>
              <a:ext uri="{FF2B5EF4-FFF2-40B4-BE49-F238E27FC236}">
                <a16:creationId xmlns:a16="http://schemas.microsoft.com/office/drawing/2014/main" id="{F145F218-106D-42FD-9A4A-AAC03BB6539B}"/>
              </a:ext>
            </a:extLst>
          </p:cNvPr>
          <p:cNvSpPr>
            <a:spLocks noGrp="1"/>
          </p:cNvSpPr>
          <p:nvPr>
            <p:ph type="body" sz="quarter" idx="37" hasCustomPrompt="1"/>
          </p:nvPr>
        </p:nvSpPr>
        <p:spPr>
          <a:xfrm>
            <a:off x="9134655" y="3443311"/>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58" name="Text Placeholder 3">
            <a:extLst>
              <a:ext uri="{FF2B5EF4-FFF2-40B4-BE49-F238E27FC236}">
                <a16:creationId xmlns:a16="http://schemas.microsoft.com/office/drawing/2014/main" id="{9EB17CB3-7BA0-4009-810C-DB37D65ADB80}"/>
              </a:ext>
            </a:extLst>
          </p:cNvPr>
          <p:cNvSpPr>
            <a:spLocks noGrp="1"/>
          </p:cNvSpPr>
          <p:nvPr>
            <p:ph type="body" sz="quarter" idx="38" hasCustomPrompt="1"/>
          </p:nvPr>
        </p:nvSpPr>
        <p:spPr>
          <a:xfrm>
            <a:off x="527052"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0" name="Text Placeholder 3">
            <a:extLst>
              <a:ext uri="{FF2B5EF4-FFF2-40B4-BE49-F238E27FC236}">
                <a16:creationId xmlns:a16="http://schemas.microsoft.com/office/drawing/2014/main" id="{D0BA9FEF-6DFC-4D06-AF09-E4300F5202F1}"/>
              </a:ext>
            </a:extLst>
          </p:cNvPr>
          <p:cNvSpPr>
            <a:spLocks noGrp="1"/>
          </p:cNvSpPr>
          <p:nvPr>
            <p:ph type="body" sz="quarter" idx="39" hasCustomPrompt="1"/>
          </p:nvPr>
        </p:nvSpPr>
        <p:spPr>
          <a:xfrm>
            <a:off x="3396252"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1" name="Text Placeholder 3">
            <a:extLst>
              <a:ext uri="{FF2B5EF4-FFF2-40B4-BE49-F238E27FC236}">
                <a16:creationId xmlns:a16="http://schemas.microsoft.com/office/drawing/2014/main" id="{03C395DA-AA85-4007-8517-427A9DCC2E27}"/>
              </a:ext>
            </a:extLst>
          </p:cNvPr>
          <p:cNvSpPr>
            <a:spLocks noGrp="1"/>
          </p:cNvSpPr>
          <p:nvPr>
            <p:ph type="body" sz="quarter" idx="40" hasCustomPrompt="1"/>
          </p:nvPr>
        </p:nvSpPr>
        <p:spPr>
          <a:xfrm>
            <a:off x="6265452"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2" name="Text Placeholder 3">
            <a:extLst>
              <a:ext uri="{FF2B5EF4-FFF2-40B4-BE49-F238E27FC236}">
                <a16:creationId xmlns:a16="http://schemas.microsoft.com/office/drawing/2014/main" id="{44F465A5-8A4A-45C9-8F79-7984468B3646}"/>
              </a:ext>
            </a:extLst>
          </p:cNvPr>
          <p:cNvSpPr>
            <a:spLocks noGrp="1"/>
          </p:cNvSpPr>
          <p:nvPr>
            <p:ph type="body" sz="quarter" idx="41" hasCustomPrompt="1"/>
          </p:nvPr>
        </p:nvSpPr>
        <p:spPr>
          <a:xfrm>
            <a:off x="9134655" y="5750055"/>
            <a:ext cx="2530297" cy="538520"/>
          </a:xfrm>
          <a:prstGeom prst="rect">
            <a:avLst/>
          </a:prstGeom>
        </p:spPr>
        <p:txBody>
          <a:bodyPr lIns="0" tIns="36000" bIns="36000"/>
          <a:lstStyle>
            <a:lvl1pPr marL="0" indent="0">
              <a:lnSpc>
                <a:spcPct val="80000"/>
              </a:lnSpc>
              <a:spcBef>
                <a:spcPts val="300"/>
              </a:spcBef>
              <a:spcAft>
                <a:spcPts val="300"/>
              </a:spcAft>
              <a:buFont typeface="Arial" panose="020B0604020202020204" pitchFamily="34" charset="0"/>
              <a:buNone/>
              <a:defRPr sz="1400">
                <a:solidFill>
                  <a:schemeClr val="tx2"/>
                </a:solidFill>
              </a:defRPr>
            </a:lvl1pPr>
            <a:lvl2pPr marL="0" indent="0">
              <a:lnSpc>
                <a:spcPct val="80000"/>
              </a:lnSpc>
              <a:spcBef>
                <a:spcPts val="300"/>
              </a:spcBef>
              <a:spcAft>
                <a:spcPts val="300"/>
              </a:spcAft>
              <a:buFont typeface="Arial" panose="020B0604020202020204" pitchFamily="34" charset="0"/>
              <a:buNone/>
              <a:defRPr sz="1400">
                <a:solidFill>
                  <a:schemeClr val="tx2"/>
                </a:solidFill>
              </a:defRPr>
            </a:lvl2pPr>
            <a:lvl3pPr marL="0" indent="0">
              <a:lnSpc>
                <a:spcPct val="80000"/>
              </a:lnSpc>
              <a:spcBef>
                <a:spcPts val="300"/>
              </a:spcBef>
              <a:spcAft>
                <a:spcPts val="300"/>
              </a:spcAft>
              <a:buNone/>
              <a:defRPr sz="1400">
                <a:solidFill>
                  <a:schemeClr val="tx2"/>
                </a:solidFill>
              </a:defRPr>
            </a:lvl3pPr>
            <a:lvl4pPr marL="0" indent="0">
              <a:lnSpc>
                <a:spcPct val="80000"/>
              </a:lnSpc>
              <a:spcBef>
                <a:spcPts val="300"/>
              </a:spcBef>
              <a:spcAft>
                <a:spcPts val="300"/>
              </a:spcAft>
              <a:buNone/>
              <a:defRPr sz="1400">
                <a:solidFill>
                  <a:schemeClr val="tx2"/>
                </a:solidFill>
              </a:defRPr>
            </a:lvl4pPr>
            <a:lvl5pPr marL="0" indent="0">
              <a:lnSpc>
                <a:spcPct val="80000"/>
              </a:lnSpc>
              <a:spcBef>
                <a:spcPts val="300"/>
              </a:spcBef>
              <a:spcAft>
                <a:spcPts val="300"/>
              </a:spcAft>
              <a:buNone/>
              <a:defRPr sz="1400">
                <a:solidFill>
                  <a:schemeClr val="tx2"/>
                </a:solidFill>
              </a:defRPr>
            </a:lvl5pPr>
            <a:lvl6pPr marL="0" indent="0">
              <a:lnSpc>
                <a:spcPct val="80000"/>
              </a:lnSpc>
              <a:spcBef>
                <a:spcPts val="300"/>
              </a:spcBef>
              <a:spcAft>
                <a:spcPts val="300"/>
              </a:spcAft>
              <a:buNone/>
              <a:defRPr sz="1400">
                <a:solidFill>
                  <a:schemeClr val="tx2"/>
                </a:solidFill>
              </a:defRPr>
            </a:lvl6pPr>
            <a:lvl7pPr marL="0" indent="0">
              <a:lnSpc>
                <a:spcPct val="80000"/>
              </a:lnSpc>
              <a:spcBef>
                <a:spcPts val="300"/>
              </a:spcBef>
              <a:spcAft>
                <a:spcPts val="300"/>
              </a:spcAft>
              <a:buNone/>
              <a:defRPr sz="1400">
                <a:solidFill>
                  <a:schemeClr val="tx2"/>
                </a:solidFill>
              </a:defRPr>
            </a:lvl7pPr>
            <a:lvl8pPr marL="0" indent="0">
              <a:lnSpc>
                <a:spcPct val="80000"/>
              </a:lnSpc>
              <a:spcBef>
                <a:spcPts val="300"/>
              </a:spcBef>
              <a:spcAft>
                <a:spcPts val="300"/>
              </a:spcAft>
              <a:buNone/>
              <a:defRPr sz="1400">
                <a:solidFill>
                  <a:schemeClr val="tx2"/>
                </a:solidFill>
              </a:defRPr>
            </a:lvl8pPr>
            <a:lvl9pPr marL="0" indent="0">
              <a:lnSpc>
                <a:spcPct val="80000"/>
              </a:lnSpc>
              <a:spcBef>
                <a:spcPts val="300"/>
              </a:spcBef>
              <a:spcAft>
                <a:spcPts val="300"/>
              </a:spcAft>
              <a:buNone/>
              <a:defRPr sz="1400">
                <a:solidFill>
                  <a:schemeClr val="tx2"/>
                </a:solidFill>
              </a:defRPr>
            </a:lvl9pPr>
          </a:lstStyle>
          <a:p>
            <a:pPr lvl="0"/>
            <a:r>
              <a:rPr lang="en-GB"/>
              <a:t>Text here</a:t>
            </a:r>
          </a:p>
        </p:txBody>
      </p:sp>
      <p:sp>
        <p:nvSpPr>
          <p:cNvPr id="63" name="Text Placeholder 4">
            <a:extLst>
              <a:ext uri="{FF2B5EF4-FFF2-40B4-BE49-F238E27FC236}">
                <a16:creationId xmlns:a16="http://schemas.microsoft.com/office/drawing/2014/main" id="{1925D7FF-0E2E-4AFF-BEAE-67BB3A0FE129}"/>
              </a:ext>
            </a:extLst>
          </p:cNvPr>
          <p:cNvSpPr>
            <a:spLocks noGrp="1"/>
          </p:cNvSpPr>
          <p:nvPr>
            <p:ph type="body" sz="quarter" idx="14" hasCustomPrompt="1"/>
          </p:nvPr>
        </p:nvSpPr>
        <p:spPr>
          <a:xfrm>
            <a:off x="527054" y="1041402"/>
            <a:ext cx="11137900" cy="306917"/>
          </a:xfrm>
        </p:spPr>
        <p:txBody>
          <a:bodyPr>
            <a:noAutofit/>
          </a:bodyPr>
          <a:lstStyle>
            <a:lvl1pPr marL="0" indent="0">
              <a:lnSpc>
                <a:spcPct val="100000"/>
              </a:lnSpc>
              <a:spcBef>
                <a:spcPts val="0"/>
              </a:spcBef>
              <a:buFont typeface="Arial" panose="020B0604020202020204" pitchFamily="34" charset="0"/>
              <a:buNone/>
              <a:defRPr sz="1600">
                <a:solidFill>
                  <a:schemeClr val="tx2"/>
                </a:solidFill>
              </a:defRPr>
            </a:lvl1pPr>
            <a:lvl2pPr marL="0" indent="0">
              <a:lnSpc>
                <a:spcPct val="100000"/>
              </a:lnSpc>
              <a:spcBef>
                <a:spcPts val="0"/>
              </a:spcBef>
              <a:buFont typeface="Arial" panose="020B0604020202020204" pitchFamily="34" charset="0"/>
              <a:buNone/>
              <a:defRPr sz="1600">
                <a:solidFill>
                  <a:schemeClr val="accent1"/>
                </a:solidFill>
              </a:defRPr>
            </a:lvl2pPr>
            <a:lvl3pPr marL="0" indent="0">
              <a:lnSpc>
                <a:spcPct val="100000"/>
              </a:lnSpc>
              <a:spcBef>
                <a:spcPts val="0"/>
              </a:spcBef>
              <a:buFont typeface="Arial" panose="020B0604020202020204" pitchFamily="34" charset="0"/>
              <a:buNone/>
              <a:defRPr sz="1600">
                <a:solidFill>
                  <a:schemeClr val="accent1"/>
                </a:solidFill>
              </a:defRPr>
            </a:lvl3pPr>
            <a:lvl4pPr marL="0" indent="0">
              <a:lnSpc>
                <a:spcPct val="100000"/>
              </a:lnSpc>
              <a:spcBef>
                <a:spcPts val="0"/>
              </a:spcBef>
              <a:buFont typeface="Arial" panose="020B0604020202020204" pitchFamily="34" charset="0"/>
              <a:buNone/>
              <a:defRPr sz="1600">
                <a:solidFill>
                  <a:schemeClr val="accent1"/>
                </a:solidFill>
              </a:defRPr>
            </a:lvl4pPr>
            <a:lvl5pPr marL="0" indent="0">
              <a:lnSpc>
                <a:spcPct val="100000"/>
              </a:lnSpc>
              <a:spcBef>
                <a:spcPts val="0"/>
              </a:spcBef>
              <a:buFont typeface="Arial" panose="020B0604020202020204" pitchFamily="34" charset="0"/>
              <a:buNone/>
              <a:defRPr sz="1600">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1540967632"/>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2C696-A708-43D2-8CB4-71D61BD66501}"/>
              </a:ext>
            </a:extLst>
          </p:cNvPr>
          <p:cNvSpPr>
            <a:spLocks noGrp="1"/>
          </p:cNvSpPr>
          <p:nvPr>
            <p:ph type="title"/>
          </p:nvPr>
        </p:nvSpPr>
        <p:spPr>
          <a:xfrm>
            <a:off x="527053" y="6096002"/>
            <a:ext cx="11137899" cy="455084"/>
          </a:xfrm>
        </p:spPr>
        <p:txBody>
          <a:bodyPr anchor="ctr"/>
          <a:lstStyle/>
          <a:p>
            <a:r>
              <a:rPr lang="en-US"/>
              <a:t>Click to edit Master title style</a:t>
            </a:r>
            <a:endParaRPr lang="en-GB"/>
          </a:p>
        </p:txBody>
      </p:sp>
      <p:sp>
        <p:nvSpPr>
          <p:cNvPr id="7" name="Picture Placeholder 6">
            <a:extLst>
              <a:ext uri="{FF2B5EF4-FFF2-40B4-BE49-F238E27FC236}">
                <a16:creationId xmlns:a16="http://schemas.microsoft.com/office/drawing/2014/main" id="{AA80A0B9-3AAB-48C3-8C56-CDCB523F4E75}"/>
              </a:ext>
            </a:extLst>
          </p:cNvPr>
          <p:cNvSpPr>
            <a:spLocks noGrp="1"/>
          </p:cNvSpPr>
          <p:nvPr>
            <p:ph type="pic" sz="quarter" idx="10"/>
          </p:nvPr>
        </p:nvSpPr>
        <p:spPr>
          <a:xfrm>
            <a:off x="0" y="4"/>
            <a:ext cx="12192000" cy="5710766"/>
          </a:xfr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nchor="b">
            <a:noAutofit/>
          </a:bodyPr>
          <a:lstStyle>
            <a:lvl1pPr algn="ctr">
              <a:defRPr sz="500">
                <a:solidFill>
                  <a:schemeClr val="bg1"/>
                </a:solidFill>
              </a:defRPr>
            </a:lvl1pPr>
          </a:lstStyle>
          <a:p>
            <a:endParaRPr lang="en-GB"/>
          </a:p>
        </p:txBody>
      </p:sp>
    </p:spTree>
    <p:extLst>
      <p:ext uri="{BB962C8B-B14F-4D97-AF65-F5344CB8AC3E}">
        <p14:creationId xmlns:p14="http://schemas.microsoft.com/office/powerpoint/2010/main" val="20645512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7AD7-F2E8-5645-8EF5-DEAAF7F200BE}"/>
              </a:ext>
            </a:extLst>
          </p:cNvPr>
          <p:cNvSpPr>
            <a:spLocks noGrp="1"/>
          </p:cNvSpPr>
          <p:nvPr>
            <p:ph type="title"/>
          </p:nvPr>
        </p:nvSpPr>
        <p:spPr>
          <a:xfrm>
            <a:off x="839788" y="365125"/>
            <a:ext cx="10515600" cy="1120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AD223-E688-7846-99FA-98CF2D9C9E46}"/>
              </a:ext>
            </a:extLst>
          </p:cNvPr>
          <p:cNvSpPr>
            <a:spLocks noGrp="1"/>
          </p:cNvSpPr>
          <p:nvPr>
            <p:ph type="body" idx="1"/>
          </p:nvPr>
        </p:nvSpPr>
        <p:spPr>
          <a:xfrm>
            <a:off x="839788" y="1638300"/>
            <a:ext cx="5157787" cy="866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3F3565-DC75-A04F-B874-2AB2F27611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B9872D-49A9-0142-8756-5DF496B997BD}"/>
              </a:ext>
            </a:extLst>
          </p:cNvPr>
          <p:cNvSpPr>
            <a:spLocks noGrp="1"/>
          </p:cNvSpPr>
          <p:nvPr>
            <p:ph type="body" sz="quarter" idx="3"/>
          </p:nvPr>
        </p:nvSpPr>
        <p:spPr>
          <a:xfrm>
            <a:off x="6172200" y="1638300"/>
            <a:ext cx="5183188" cy="866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037D4E-61F4-A941-91F5-BC320BDB09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8F0EE-A02B-B344-997F-B875901137C1}"/>
              </a:ext>
            </a:extLst>
          </p:cNvPr>
          <p:cNvSpPr>
            <a:spLocks noGrp="1"/>
          </p:cNvSpPr>
          <p:nvPr>
            <p:ph type="dt" sz="half" idx="10"/>
          </p:nvPr>
        </p:nvSpPr>
        <p:spPr>
          <a:xfrm>
            <a:off x="6095999" y="6400800"/>
            <a:ext cx="1562101" cy="304800"/>
          </a:xfrm>
          <a:prstGeom prst="rect">
            <a:avLst/>
          </a:prstGeom>
        </p:spPr>
        <p:txBody>
          <a:bodyPr/>
          <a:lstStyle/>
          <a:p>
            <a:fld id="{3A15DD3E-D698-894C-BEAF-27E1A79716FA}" type="datetime3">
              <a:rPr lang="en-US" smtClean="0"/>
              <a:t>18 February 2020</a:t>
            </a:fld>
            <a:endParaRPr lang="en-US"/>
          </a:p>
        </p:txBody>
      </p:sp>
      <p:sp>
        <p:nvSpPr>
          <p:cNvPr id="8" name="Footer Placeholder 7">
            <a:extLst>
              <a:ext uri="{FF2B5EF4-FFF2-40B4-BE49-F238E27FC236}">
                <a16:creationId xmlns:a16="http://schemas.microsoft.com/office/drawing/2014/main" id="{E777B917-8602-D540-A84F-3B513C2C9296}"/>
              </a:ext>
            </a:extLst>
          </p:cNvPr>
          <p:cNvSpPr>
            <a:spLocks noGrp="1"/>
          </p:cNvSpPr>
          <p:nvPr>
            <p:ph type="ftr" sz="quarter" idx="11"/>
          </p:nvPr>
        </p:nvSpPr>
        <p:spPr>
          <a:xfrm>
            <a:off x="1981200" y="6400800"/>
            <a:ext cx="4114800" cy="304800"/>
          </a:xfrm>
          <a:prstGeom prst="rect">
            <a:avLst/>
          </a:prstGeom>
        </p:spPr>
        <p:txBody>
          <a:bodyPr anchor="b"/>
          <a:lstStyle>
            <a:lvl1pPr algn="l">
              <a:defRPr sz="1000"/>
            </a:lvl1pPr>
          </a:lstStyle>
          <a:p>
            <a:endParaRPr lang="en-US"/>
          </a:p>
        </p:txBody>
      </p:sp>
      <p:sp>
        <p:nvSpPr>
          <p:cNvPr id="9" name="Slide Number Placeholder 8">
            <a:extLst>
              <a:ext uri="{FF2B5EF4-FFF2-40B4-BE49-F238E27FC236}">
                <a16:creationId xmlns:a16="http://schemas.microsoft.com/office/drawing/2014/main" id="{57D0A217-50FB-A24C-9B0D-01C0C5DB8310}"/>
              </a:ext>
            </a:extLst>
          </p:cNvPr>
          <p:cNvSpPr>
            <a:spLocks noGrp="1"/>
          </p:cNvSpPr>
          <p:nvPr>
            <p:ph type="sldNum" sz="quarter" idx="12"/>
          </p:nvPr>
        </p:nvSpPr>
        <p:spPr>
          <a:xfrm>
            <a:off x="7658100" y="6400800"/>
            <a:ext cx="609600" cy="304800"/>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4175256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A80A0B9-3AAB-48C3-8C56-CDCB523F4E75}"/>
              </a:ext>
            </a:extLst>
          </p:cNvPr>
          <p:cNvSpPr>
            <a:spLocks noGrp="1"/>
          </p:cNvSpPr>
          <p:nvPr>
            <p:ph type="pic" sz="quarter" idx="10"/>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396000" tIns="648000" rIns="396000" bIns="396000" anchor="b">
            <a:noAutofit/>
          </a:bodyPr>
          <a:lstStyle>
            <a:lvl1pPr algn="ctr">
              <a:defRPr sz="500">
                <a:solidFill>
                  <a:schemeClr val="bg1"/>
                </a:solidFill>
              </a:defRPr>
            </a:lvl1pPr>
          </a:lstStyle>
          <a:p>
            <a:endParaRPr lang="en-GB"/>
          </a:p>
        </p:txBody>
      </p:sp>
    </p:spTree>
    <p:extLst>
      <p:ext uri="{BB962C8B-B14F-4D97-AF65-F5344CB8AC3E}">
        <p14:creationId xmlns:p14="http://schemas.microsoft.com/office/powerpoint/2010/main" val="391482714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E9E2-03A4-4160-BE7E-187915D8DCAE}"/>
              </a:ext>
            </a:extLst>
          </p:cNvPr>
          <p:cNvSpPr>
            <a:spLocks noGrp="1"/>
          </p:cNvSpPr>
          <p:nvPr>
            <p:ph type="dt" sz="half" idx="10"/>
          </p:nvPr>
        </p:nvSpPr>
        <p:spPr/>
        <p:txBody>
          <a:bodyPr/>
          <a:lstStyle/>
          <a:p>
            <a:fld id="{611895A1-BAAE-4145-A84B-0F2DEEFB440C}" type="datetime4">
              <a:rPr lang="en-GB" smtClean="0"/>
              <a:t>18 February 2020</a:t>
            </a:fld>
            <a:endParaRPr lang="en-GB"/>
          </a:p>
        </p:txBody>
      </p:sp>
      <p:sp>
        <p:nvSpPr>
          <p:cNvPr id="3" name="Footer Placeholder 2">
            <a:extLst>
              <a:ext uri="{FF2B5EF4-FFF2-40B4-BE49-F238E27FC236}">
                <a16:creationId xmlns:a16="http://schemas.microsoft.com/office/drawing/2014/main" id="{9E75279F-9899-46DE-ACA8-F3E7C54241D6}"/>
              </a:ext>
            </a:extLst>
          </p:cNvPr>
          <p:cNvSpPr>
            <a:spLocks noGrp="1"/>
          </p:cNvSpPr>
          <p:nvPr>
            <p:ph type="ftr" sz="quarter" idx="11"/>
          </p:nvPr>
        </p:nvSpPr>
        <p:spPr/>
        <p:txBody>
          <a:bodyPr/>
          <a:lstStyle/>
          <a:p>
            <a:r>
              <a:rPr lang="en-GB"/>
              <a:t>Mott MacDonald | Presentation</a:t>
            </a:r>
          </a:p>
        </p:txBody>
      </p:sp>
      <p:sp>
        <p:nvSpPr>
          <p:cNvPr id="4" name="Slide Number Placeholder 3">
            <a:extLst>
              <a:ext uri="{FF2B5EF4-FFF2-40B4-BE49-F238E27FC236}">
                <a16:creationId xmlns:a16="http://schemas.microsoft.com/office/drawing/2014/main" id="{6B513E61-3D8F-4FC6-9ED6-E983E01F4DF8}"/>
              </a:ext>
            </a:extLst>
          </p:cNvPr>
          <p:cNvSpPr>
            <a:spLocks noGrp="1"/>
          </p:cNvSpPr>
          <p:nvPr>
            <p:ph type="sldNum" sz="quarter" idx="12"/>
          </p:nvPr>
        </p:nvSpPr>
        <p:spPr/>
        <p:txBody>
          <a:bodyPr/>
          <a:lstStyle/>
          <a:p>
            <a:fld id="{CC3E9A5E-8771-451B-A65D-F2E804806B11}" type="slidenum">
              <a:rPr lang="en-GB" smtClean="0"/>
              <a:t>‹#›</a:t>
            </a:fld>
            <a:endParaRPr lang="en-GB"/>
          </a:p>
        </p:txBody>
      </p:sp>
    </p:spTree>
    <p:extLst>
      <p:ext uri="{BB962C8B-B14F-4D97-AF65-F5344CB8AC3E}">
        <p14:creationId xmlns:p14="http://schemas.microsoft.com/office/powerpoint/2010/main" val="4125074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C23C-5266-A347-B16F-1BFF0E829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A7ACE-3F9F-884C-9E23-44DEF533EA97}"/>
              </a:ext>
            </a:extLst>
          </p:cNvPr>
          <p:cNvSpPr>
            <a:spLocks noGrp="1"/>
          </p:cNvSpPr>
          <p:nvPr>
            <p:ph type="dt" sz="half" idx="10"/>
          </p:nvPr>
        </p:nvSpPr>
        <p:spPr>
          <a:xfrm>
            <a:off x="6095998" y="6400800"/>
            <a:ext cx="1562101" cy="304799"/>
          </a:xfrm>
          <a:prstGeom prst="rect">
            <a:avLst/>
          </a:prstGeom>
        </p:spPr>
        <p:txBody>
          <a:bodyPr/>
          <a:lstStyle/>
          <a:p>
            <a:fld id="{8AD576EE-ADAE-2E48-82D8-CF9D775393EF}" type="datetime3">
              <a:rPr lang="en-US" smtClean="0"/>
              <a:t>18 February 2020</a:t>
            </a:fld>
            <a:endParaRPr lang="en-US"/>
          </a:p>
        </p:txBody>
      </p:sp>
      <p:sp>
        <p:nvSpPr>
          <p:cNvPr id="4" name="Footer Placeholder 3">
            <a:extLst>
              <a:ext uri="{FF2B5EF4-FFF2-40B4-BE49-F238E27FC236}">
                <a16:creationId xmlns:a16="http://schemas.microsoft.com/office/drawing/2014/main" id="{0FEC8A56-C000-C849-9CA0-AB19C612A157}"/>
              </a:ext>
            </a:extLst>
          </p:cNvPr>
          <p:cNvSpPr>
            <a:spLocks noGrp="1"/>
          </p:cNvSpPr>
          <p:nvPr>
            <p:ph type="ftr" sz="quarter" idx="11"/>
          </p:nvPr>
        </p:nvSpPr>
        <p:spPr>
          <a:xfrm>
            <a:off x="1981200" y="6400800"/>
            <a:ext cx="4114798" cy="304800"/>
          </a:xfrm>
          <a:prstGeom prst="rect">
            <a:avLst/>
          </a:prstGeom>
        </p:spPr>
        <p:txBody>
          <a:bodyPr anchor="b"/>
          <a:lstStyle>
            <a:lvl1pPr algn="l">
              <a:defRPr sz="1000"/>
            </a:lvl1pPr>
          </a:lstStyle>
          <a:p>
            <a:endParaRPr lang="en-US"/>
          </a:p>
        </p:txBody>
      </p:sp>
      <p:sp>
        <p:nvSpPr>
          <p:cNvPr id="5" name="Slide Number Placeholder 4">
            <a:extLst>
              <a:ext uri="{FF2B5EF4-FFF2-40B4-BE49-F238E27FC236}">
                <a16:creationId xmlns:a16="http://schemas.microsoft.com/office/drawing/2014/main" id="{4EC1C7D0-3638-3F47-B422-FF5446D6FA7C}"/>
              </a:ext>
            </a:extLst>
          </p:cNvPr>
          <p:cNvSpPr>
            <a:spLocks noGrp="1"/>
          </p:cNvSpPr>
          <p:nvPr>
            <p:ph type="sldNum" sz="quarter" idx="12"/>
          </p:nvPr>
        </p:nvSpPr>
        <p:spPr>
          <a:xfrm>
            <a:off x="7658100" y="6400800"/>
            <a:ext cx="609600" cy="304800"/>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2916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07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92F1-D3DF-0048-9C7C-A1DF80504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80DF11-8B10-7149-8CE5-B183B2C7C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46C8F2-FBE4-A449-85FB-85A1D2FAD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14E65B-8F09-F648-A278-C4C6D647B367}"/>
              </a:ext>
            </a:extLst>
          </p:cNvPr>
          <p:cNvSpPr>
            <a:spLocks noGrp="1"/>
          </p:cNvSpPr>
          <p:nvPr>
            <p:ph type="dt" sz="half" idx="10"/>
          </p:nvPr>
        </p:nvSpPr>
        <p:spPr>
          <a:xfrm>
            <a:off x="6095999" y="6400800"/>
            <a:ext cx="1562101" cy="304800"/>
          </a:xfrm>
          <a:prstGeom prst="rect">
            <a:avLst/>
          </a:prstGeom>
        </p:spPr>
        <p:txBody>
          <a:bodyPr/>
          <a:lstStyle/>
          <a:p>
            <a:fld id="{D83C4343-938F-8545-BFF8-23A61FD8241E}" type="datetime3">
              <a:rPr lang="en-US" smtClean="0"/>
              <a:t>18 February 2020</a:t>
            </a:fld>
            <a:endParaRPr lang="en-US"/>
          </a:p>
        </p:txBody>
      </p:sp>
      <p:sp>
        <p:nvSpPr>
          <p:cNvPr id="6" name="Footer Placeholder 5">
            <a:extLst>
              <a:ext uri="{FF2B5EF4-FFF2-40B4-BE49-F238E27FC236}">
                <a16:creationId xmlns:a16="http://schemas.microsoft.com/office/drawing/2014/main" id="{3DAD4EFE-FFC7-DB46-821F-D9191BF9E079}"/>
              </a:ext>
            </a:extLst>
          </p:cNvPr>
          <p:cNvSpPr>
            <a:spLocks noGrp="1"/>
          </p:cNvSpPr>
          <p:nvPr>
            <p:ph type="ftr" sz="quarter" idx="11"/>
          </p:nvPr>
        </p:nvSpPr>
        <p:spPr>
          <a:xfrm>
            <a:off x="1981200" y="6400800"/>
            <a:ext cx="4114800" cy="304800"/>
          </a:xfrm>
          <a:prstGeom prst="rect">
            <a:avLst/>
          </a:prstGeom>
        </p:spPr>
        <p:txBody>
          <a:bodyPr anchor="b"/>
          <a:lstStyle>
            <a:lvl1pPr algn="l">
              <a:defRPr sz="1000"/>
            </a:lvl1pPr>
          </a:lstStyle>
          <a:p>
            <a:endParaRPr lang="en-US"/>
          </a:p>
        </p:txBody>
      </p:sp>
      <p:sp>
        <p:nvSpPr>
          <p:cNvPr id="7" name="Slide Number Placeholder 6">
            <a:extLst>
              <a:ext uri="{FF2B5EF4-FFF2-40B4-BE49-F238E27FC236}">
                <a16:creationId xmlns:a16="http://schemas.microsoft.com/office/drawing/2014/main" id="{2AF0C122-4C9A-E042-A812-5904CF7BA95E}"/>
              </a:ext>
            </a:extLst>
          </p:cNvPr>
          <p:cNvSpPr>
            <a:spLocks noGrp="1"/>
          </p:cNvSpPr>
          <p:nvPr>
            <p:ph type="sldNum" sz="quarter" idx="12"/>
          </p:nvPr>
        </p:nvSpPr>
        <p:spPr>
          <a:xfrm>
            <a:off x="7658100" y="6400800"/>
            <a:ext cx="614516" cy="304800"/>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275739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A944-BE81-E44A-9DD8-733DB5AA4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A5DEA-9F71-784A-9453-92107BF3E9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324A60-5EE0-F44C-8472-BC4D6B1F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FDF166-D7F5-F749-A28B-1AE626A2E21D}"/>
              </a:ext>
            </a:extLst>
          </p:cNvPr>
          <p:cNvSpPr>
            <a:spLocks noGrp="1"/>
          </p:cNvSpPr>
          <p:nvPr>
            <p:ph type="dt" sz="half" idx="10"/>
          </p:nvPr>
        </p:nvSpPr>
        <p:spPr>
          <a:xfrm>
            <a:off x="6096001" y="6400800"/>
            <a:ext cx="1562100" cy="304800"/>
          </a:xfrm>
          <a:prstGeom prst="rect">
            <a:avLst/>
          </a:prstGeom>
        </p:spPr>
        <p:txBody>
          <a:bodyPr/>
          <a:lstStyle/>
          <a:p>
            <a:fld id="{28F21BF3-147A-984D-AB24-67CCFDE13DFD}" type="datetime3">
              <a:rPr lang="en-US" smtClean="0"/>
              <a:t>18 February 2020</a:t>
            </a:fld>
            <a:endParaRPr lang="en-US"/>
          </a:p>
        </p:txBody>
      </p:sp>
      <p:sp>
        <p:nvSpPr>
          <p:cNvPr id="6" name="Footer Placeholder 5">
            <a:extLst>
              <a:ext uri="{FF2B5EF4-FFF2-40B4-BE49-F238E27FC236}">
                <a16:creationId xmlns:a16="http://schemas.microsoft.com/office/drawing/2014/main" id="{5620EFFB-F12D-DA45-8EB8-27218F82C846}"/>
              </a:ext>
            </a:extLst>
          </p:cNvPr>
          <p:cNvSpPr>
            <a:spLocks noGrp="1"/>
          </p:cNvSpPr>
          <p:nvPr>
            <p:ph type="ftr" sz="quarter" idx="11"/>
          </p:nvPr>
        </p:nvSpPr>
        <p:spPr>
          <a:xfrm>
            <a:off x="1981200" y="6400800"/>
            <a:ext cx="4114800" cy="304800"/>
          </a:xfrm>
          <a:prstGeom prst="rect">
            <a:avLst/>
          </a:prstGeom>
        </p:spPr>
        <p:txBody>
          <a:bodyPr anchor="b"/>
          <a:lstStyle>
            <a:lvl1pPr algn="l">
              <a:defRPr sz="1000"/>
            </a:lvl1pPr>
          </a:lstStyle>
          <a:p>
            <a:endParaRPr lang="en-US"/>
          </a:p>
        </p:txBody>
      </p:sp>
      <p:sp>
        <p:nvSpPr>
          <p:cNvPr id="7" name="Slide Number Placeholder 6">
            <a:extLst>
              <a:ext uri="{FF2B5EF4-FFF2-40B4-BE49-F238E27FC236}">
                <a16:creationId xmlns:a16="http://schemas.microsoft.com/office/drawing/2014/main" id="{BF3A5ED2-F466-CA4E-A9C2-69D949666231}"/>
              </a:ext>
            </a:extLst>
          </p:cNvPr>
          <p:cNvSpPr>
            <a:spLocks noGrp="1"/>
          </p:cNvSpPr>
          <p:nvPr>
            <p:ph type="sldNum" sz="quarter" idx="12"/>
          </p:nvPr>
        </p:nvSpPr>
        <p:spPr>
          <a:xfrm>
            <a:off x="7658101" y="6400800"/>
            <a:ext cx="614516" cy="304800"/>
          </a:xfrm>
          <a:prstGeom prst="rect">
            <a:avLst/>
          </a:prstGeom>
        </p:spPr>
        <p:txBody>
          <a:bodyPr/>
          <a:lstStyle/>
          <a:p>
            <a:fld id="{E82307E2-9069-DC47-94EA-06928F6D06D3}" type="slidenum">
              <a:rPr lang="en-US" smtClean="0"/>
              <a:t>‹#›</a:t>
            </a:fld>
            <a:endParaRPr lang="en-US"/>
          </a:p>
        </p:txBody>
      </p:sp>
    </p:spTree>
    <p:extLst>
      <p:ext uri="{BB962C8B-B14F-4D97-AF65-F5344CB8AC3E}">
        <p14:creationId xmlns:p14="http://schemas.microsoft.com/office/powerpoint/2010/main" val="132411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2534B9-5DD6-C042-9EC4-8C6B5F306F3D}"/>
              </a:ext>
            </a:extLst>
          </p:cNvPr>
          <p:cNvSpPr>
            <a:spLocks noGrp="1"/>
          </p:cNvSpPr>
          <p:nvPr>
            <p:ph type="title"/>
          </p:nvPr>
        </p:nvSpPr>
        <p:spPr>
          <a:xfrm>
            <a:off x="737616" y="237744"/>
            <a:ext cx="10607040" cy="91897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6D27424-88A7-6441-AAEE-6BD349FBF282}"/>
              </a:ext>
            </a:extLst>
          </p:cNvPr>
          <p:cNvSpPr>
            <a:spLocks noGrp="1"/>
          </p:cNvSpPr>
          <p:nvPr>
            <p:ph type="body" idx="1"/>
          </p:nvPr>
        </p:nvSpPr>
        <p:spPr>
          <a:xfrm>
            <a:off x="746760" y="1414075"/>
            <a:ext cx="10607040" cy="4365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C88A14DE-CE5F-0344-91A1-4D5DF6BA5193}"/>
              </a:ext>
            </a:extLst>
          </p:cNvPr>
          <p:cNvPicPr>
            <a:picLocks noChangeAspect="1"/>
          </p:cNvPicPr>
          <p:nvPr userDrawn="1"/>
        </p:nvPicPr>
        <p:blipFill>
          <a:blip r:embed="rId18"/>
          <a:stretch>
            <a:fillRect/>
          </a:stretch>
        </p:blipFill>
        <p:spPr>
          <a:xfrm>
            <a:off x="367739" y="6126126"/>
            <a:ext cx="1451179" cy="366757"/>
          </a:xfrm>
          <a:prstGeom prst="rect">
            <a:avLst/>
          </a:prstGeom>
        </p:spPr>
      </p:pic>
      <p:sp>
        <p:nvSpPr>
          <p:cNvPr id="24" name="Date Placeholder 23">
            <a:extLst>
              <a:ext uri="{FF2B5EF4-FFF2-40B4-BE49-F238E27FC236}">
                <a16:creationId xmlns:a16="http://schemas.microsoft.com/office/drawing/2014/main" id="{220B8650-3D30-F747-B987-C0312882FEE8}"/>
              </a:ext>
            </a:extLst>
          </p:cNvPr>
          <p:cNvSpPr>
            <a:spLocks noGrp="1"/>
          </p:cNvSpPr>
          <p:nvPr>
            <p:ph type="dt" sz="half" idx="2"/>
          </p:nvPr>
        </p:nvSpPr>
        <p:spPr>
          <a:xfrm>
            <a:off x="6096001" y="6400800"/>
            <a:ext cx="1562099" cy="304800"/>
          </a:xfrm>
          <a:prstGeom prst="rect">
            <a:avLst/>
          </a:prstGeom>
        </p:spPr>
        <p:txBody>
          <a:bodyPr vert="horz" lIns="91440" tIns="45720" rIns="91440" bIns="45720" rtlCol="0" anchor="b"/>
          <a:lstStyle>
            <a:lvl1pPr algn="r">
              <a:defRPr sz="1000">
                <a:solidFill>
                  <a:schemeClr val="tx1">
                    <a:tint val="75000"/>
                  </a:schemeClr>
                </a:solidFill>
              </a:defRPr>
            </a:lvl1pPr>
          </a:lstStyle>
          <a:p>
            <a:fld id="{E2C99DB9-4459-F344-A0E8-608DF73AA5A0}" type="datetime3">
              <a:rPr lang="en-US" smtClean="0"/>
              <a:t>18 February 2020</a:t>
            </a:fld>
            <a:endParaRPr lang="en-US"/>
          </a:p>
        </p:txBody>
      </p:sp>
      <p:sp>
        <p:nvSpPr>
          <p:cNvPr id="25" name="Slide Number Placeholder 24">
            <a:extLst>
              <a:ext uri="{FF2B5EF4-FFF2-40B4-BE49-F238E27FC236}">
                <a16:creationId xmlns:a16="http://schemas.microsoft.com/office/drawing/2014/main" id="{7BC35E40-3A28-7340-A8B2-C4536F5C01B4}"/>
              </a:ext>
            </a:extLst>
          </p:cNvPr>
          <p:cNvSpPr>
            <a:spLocks noGrp="1"/>
          </p:cNvSpPr>
          <p:nvPr>
            <p:ph type="sldNum" sz="quarter" idx="4"/>
          </p:nvPr>
        </p:nvSpPr>
        <p:spPr>
          <a:xfrm>
            <a:off x="7662332" y="6400800"/>
            <a:ext cx="605368" cy="304800"/>
          </a:xfrm>
          <a:prstGeom prst="rect">
            <a:avLst/>
          </a:prstGeom>
        </p:spPr>
        <p:txBody>
          <a:bodyPr vert="horz" lIns="91440" tIns="45720" rIns="91440" bIns="45720" rtlCol="0" anchor="b"/>
          <a:lstStyle>
            <a:lvl1pPr algn="r">
              <a:defRPr sz="1000">
                <a:solidFill>
                  <a:schemeClr val="tx1">
                    <a:tint val="75000"/>
                  </a:schemeClr>
                </a:solidFill>
              </a:defRPr>
            </a:lvl1pPr>
          </a:lstStyle>
          <a:p>
            <a:fld id="{89C28CB1-CF26-424A-ADE0-5C821707573E}" type="slidenum">
              <a:rPr lang="en-US" smtClean="0"/>
              <a:pPr/>
              <a:t>‹#›</a:t>
            </a:fld>
            <a:endParaRPr lang="en-US"/>
          </a:p>
        </p:txBody>
      </p:sp>
      <p:sp>
        <p:nvSpPr>
          <p:cNvPr id="31" name="Footer Placeholder 30">
            <a:extLst>
              <a:ext uri="{FF2B5EF4-FFF2-40B4-BE49-F238E27FC236}">
                <a16:creationId xmlns:a16="http://schemas.microsoft.com/office/drawing/2014/main" id="{A21FE680-7F53-4742-AAFE-02077873C146}"/>
              </a:ext>
            </a:extLst>
          </p:cNvPr>
          <p:cNvSpPr>
            <a:spLocks noGrp="1"/>
          </p:cNvSpPr>
          <p:nvPr>
            <p:ph type="ftr" sz="quarter" idx="3"/>
          </p:nvPr>
        </p:nvSpPr>
        <p:spPr>
          <a:xfrm>
            <a:off x="1981200" y="6400800"/>
            <a:ext cx="4114800" cy="304800"/>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5" name="Picture 4">
            <a:extLst>
              <a:ext uri="{FF2B5EF4-FFF2-40B4-BE49-F238E27FC236}">
                <a16:creationId xmlns:a16="http://schemas.microsoft.com/office/drawing/2014/main" id="{83BEBD8C-9FBB-5C4A-90E9-F195FD8C864E}"/>
              </a:ext>
            </a:extLst>
          </p:cNvPr>
          <p:cNvPicPr>
            <a:picLocks noChangeAspect="1"/>
          </p:cNvPicPr>
          <p:nvPr userDrawn="1"/>
        </p:nvPicPr>
        <p:blipFill>
          <a:blip r:embed="rId19"/>
          <a:stretch>
            <a:fillRect/>
          </a:stretch>
        </p:blipFill>
        <p:spPr>
          <a:xfrm>
            <a:off x="10843546" y="5966792"/>
            <a:ext cx="902519" cy="526091"/>
          </a:xfrm>
          <a:prstGeom prst="rect">
            <a:avLst/>
          </a:prstGeom>
        </p:spPr>
      </p:pic>
    </p:spTree>
    <p:extLst>
      <p:ext uri="{BB962C8B-B14F-4D97-AF65-F5344CB8AC3E}">
        <p14:creationId xmlns:p14="http://schemas.microsoft.com/office/powerpoint/2010/main" val="787864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82" r:id="rId14"/>
    <p:sldLayoutId id="2147483683" r:id="rId15"/>
  </p:sldLayoutIdLst>
  <p:hf hdr="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33363" indent="-2333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2333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233363" indent="-23336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2333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2333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80" userDrawn="1">
          <p15:clr>
            <a:srgbClr val="F26B43"/>
          </p15:clr>
        </p15:guide>
        <p15:guide id="4" orient="horz" pos="4224" userDrawn="1">
          <p15:clr>
            <a:srgbClr val="F26B43"/>
          </p15:clr>
        </p15:guide>
        <p15:guide id="5" pos="4824" userDrawn="1">
          <p15:clr>
            <a:srgbClr val="F26B43"/>
          </p15:clr>
        </p15:guide>
        <p15:guide id="6" pos="5208" userDrawn="1">
          <p15:clr>
            <a:srgbClr val="F26B43"/>
          </p15:clr>
        </p15:guide>
        <p15:guide id="7" pos="1248" userDrawn="1">
          <p15:clr>
            <a:srgbClr val="F26B43"/>
          </p15:clr>
        </p15:guide>
        <p15:guide id="8" pos="528" userDrawn="1">
          <p15:clr>
            <a:srgbClr val="F26B43"/>
          </p15:clr>
        </p15:guide>
        <p15:guide id="9" pos="7152" userDrawn="1">
          <p15:clr>
            <a:srgbClr val="F26B43"/>
          </p15:clr>
        </p15:guide>
        <p15:guide id="10" orient="horz" pos="640" userDrawn="1">
          <p15:clr>
            <a:srgbClr val="F26B43"/>
          </p15:clr>
        </p15:guide>
        <p15:guide id="11" orient="horz" pos="731" userDrawn="1">
          <p15:clr>
            <a:srgbClr val="F26B43"/>
          </p15:clr>
        </p15:guide>
        <p15:guide id="12" orient="horz" userDrawn="1">
          <p15:clr>
            <a:srgbClr val="F26B43"/>
          </p15:clr>
        </p15:guide>
        <p15:guide id="13" pos="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10047892" y="6494403"/>
            <a:ext cx="1617061" cy="131119"/>
          </a:xfrm>
          <a:prstGeom prst="rect">
            <a:avLst/>
          </a:prstGeom>
        </p:spPr>
        <p:txBody>
          <a:bodyPr vert="horz" lIns="0" tIns="0" rIns="0" bIns="0" rtlCol="0" anchor="t" anchorCtr="0"/>
          <a:lstStyle>
            <a:lvl1pPr algn="r">
              <a:defRPr sz="700">
                <a:solidFill>
                  <a:schemeClr val="tx1"/>
                </a:solidFill>
              </a:defRPr>
            </a:lvl1pPr>
          </a:lstStyle>
          <a:p>
            <a:pPr defTabSz="914350"/>
            <a:fld id="{7978CC12-0DB2-4C4A-90E4-B1C13B4FCA98}" type="datetime4">
              <a:rPr lang="en-GB" smtClean="0">
                <a:solidFill>
                  <a:prstClr val="black"/>
                </a:solidFill>
              </a:rPr>
              <a:pPr defTabSz="914350"/>
              <a:t>18 February 2020</a:t>
            </a:fld>
            <a:endParaRPr lang="en-GB">
              <a:solidFill>
                <a:prstClr val="black"/>
              </a:solidFill>
            </a:endParaRPr>
          </a:p>
        </p:txBody>
      </p:sp>
      <p:sp>
        <p:nvSpPr>
          <p:cNvPr id="8" name="Footer Placeholder 4"/>
          <p:cNvSpPr>
            <a:spLocks noGrp="1"/>
          </p:cNvSpPr>
          <p:nvPr>
            <p:ph type="ftr" sz="quarter" idx="3"/>
          </p:nvPr>
        </p:nvSpPr>
        <p:spPr>
          <a:xfrm>
            <a:off x="527053" y="6494286"/>
            <a:ext cx="5285076" cy="131236"/>
          </a:xfrm>
          <a:prstGeom prst="rect">
            <a:avLst/>
          </a:prstGeom>
        </p:spPr>
        <p:txBody>
          <a:bodyPr vert="horz" lIns="0" tIns="0" rIns="0" bIns="0" rtlCol="0" anchor="t"/>
          <a:lstStyle>
            <a:lvl1pPr algn="l">
              <a:defRPr sz="700">
                <a:solidFill>
                  <a:schemeClr val="tx1"/>
                </a:solidFill>
              </a:defRPr>
            </a:lvl1pPr>
          </a:lstStyle>
          <a:p>
            <a:pPr defTabSz="914350"/>
            <a:r>
              <a:rPr lang="en-GB">
                <a:solidFill>
                  <a:prstClr val="black"/>
                </a:solidFill>
              </a:rPr>
              <a:t>Mott MacDonald | Presentation</a:t>
            </a:r>
          </a:p>
        </p:txBody>
      </p:sp>
      <p:sp>
        <p:nvSpPr>
          <p:cNvPr id="9" name="Slide Number Placeholder 5"/>
          <p:cNvSpPr>
            <a:spLocks noGrp="1"/>
          </p:cNvSpPr>
          <p:nvPr>
            <p:ph type="sldNum" sz="quarter" idx="4"/>
          </p:nvPr>
        </p:nvSpPr>
        <p:spPr>
          <a:xfrm>
            <a:off x="5812129" y="6498173"/>
            <a:ext cx="567743" cy="131235"/>
          </a:xfrm>
          <a:prstGeom prst="rect">
            <a:avLst/>
          </a:prstGeom>
        </p:spPr>
        <p:txBody>
          <a:bodyPr vert="horz" lIns="0" tIns="0" rIns="0" bIns="0" rtlCol="0" anchor="t" anchorCtr="0"/>
          <a:lstStyle>
            <a:lvl1pPr algn="ctr">
              <a:defRPr sz="700">
                <a:solidFill>
                  <a:schemeClr val="tx1"/>
                </a:solidFill>
              </a:defRPr>
            </a:lvl1pPr>
          </a:lstStyle>
          <a:p>
            <a:pPr defTabSz="914350"/>
            <a:fld id="{2490C926-4C7A-4456-B603-8FB00524CD8E}" type="slidenum">
              <a:rPr lang="en-GB" smtClean="0">
                <a:solidFill>
                  <a:prstClr val="black"/>
                </a:solidFill>
              </a:rPr>
              <a:pPr defTabSz="914350"/>
              <a:t>‹#›</a:t>
            </a:fld>
            <a:endParaRPr lang="en-GB">
              <a:solidFill>
                <a:prstClr val="black"/>
              </a:solidFill>
            </a:endParaRPr>
          </a:p>
        </p:txBody>
      </p:sp>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48219"/>
            <a:ext cx="11137899" cy="378884"/>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4"/>
            <a:ext cx="11137899" cy="460025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5744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Lst>
  <p:transition>
    <p:fade/>
  </p:transition>
  <p:hf hdr="0"/>
  <p:txStyles>
    <p:titleStyle>
      <a:lvl1pPr algn="l" defTabSz="685779" rtl="0" eaLnBrk="1" latinLnBrk="0" hangingPunct="1">
        <a:lnSpc>
          <a:spcPct val="80000"/>
        </a:lnSpc>
        <a:spcBef>
          <a:spcPct val="0"/>
        </a:spcBef>
        <a:buNone/>
        <a:defRPr lang="en-GB" sz="2200" kern="1200" dirty="0" smtClean="0">
          <a:solidFill>
            <a:schemeClr val="tx1"/>
          </a:solidFill>
          <a:latin typeface="+mj-lt"/>
          <a:ea typeface="+mj-ea"/>
          <a:cs typeface="+mj-cs"/>
        </a:defRPr>
      </a:lvl1pPr>
    </p:titleStyle>
    <p:bodyStyle>
      <a:lvl1pPr marL="0" indent="0" algn="l" defTabSz="685779" rtl="0" eaLnBrk="1" latinLnBrk="0" hangingPunct="1">
        <a:lnSpc>
          <a:spcPct val="90000"/>
        </a:lnSpc>
        <a:spcBef>
          <a:spcPts val="1200"/>
        </a:spcBef>
        <a:spcAft>
          <a:spcPts val="1200"/>
        </a:spcAft>
        <a:buClr>
          <a:schemeClr val="accent1"/>
        </a:buClr>
        <a:buFont typeface="Arial" panose="020B0604020202020204" pitchFamily="34" charset="0"/>
        <a:buNone/>
        <a:defRPr sz="1600" kern="1200">
          <a:solidFill>
            <a:schemeClr val="accent1"/>
          </a:solidFill>
          <a:latin typeface="+mn-lt"/>
          <a:ea typeface="+mn-ea"/>
          <a:cs typeface="+mn-cs"/>
        </a:defRPr>
      </a:lvl1pPr>
      <a:lvl2pPr marL="0" indent="0" algn="l" defTabSz="685779" rtl="0" eaLnBrk="1" latinLnBrk="0" hangingPunct="1">
        <a:lnSpc>
          <a:spcPct val="90000"/>
        </a:lnSpc>
        <a:spcBef>
          <a:spcPts val="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2pPr>
      <a:lvl3pPr marL="165095" indent="-16509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363527" indent="-166683"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539734" indent="-166683"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6pPr>
      <a:lvl7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7pPr>
      <a:lvl8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8pPr>
      <a:lvl9pPr marL="541322" indent="-171445" algn="l" defTabSz="685779" rtl="0" eaLnBrk="1" latinLnBrk="0" hangingPunct="1">
        <a:lnSpc>
          <a:spcPct val="9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79" rtl="0" eaLnBrk="1" latinLnBrk="0" hangingPunct="1">
        <a:defRPr sz="1350" kern="1200">
          <a:solidFill>
            <a:schemeClr val="tx1"/>
          </a:solidFill>
          <a:latin typeface="+mn-lt"/>
          <a:ea typeface="+mn-ea"/>
          <a:cs typeface="+mn-cs"/>
        </a:defRPr>
      </a:lvl1pPr>
      <a:lvl2pPr marL="342890" algn="l" defTabSz="685779" rtl="0" eaLnBrk="1" latinLnBrk="0" hangingPunct="1">
        <a:defRPr sz="1350" kern="1200">
          <a:solidFill>
            <a:schemeClr val="tx1"/>
          </a:solidFill>
          <a:latin typeface="+mn-lt"/>
          <a:ea typeface="+mn-ea"/>
          <a:cs typeface="+mn-cs"/>
        </a:defRPr>
      </a:lvl2pPr>
      <a:lvl3pPr marL="685779" algn="l" defTabSz="685779" rtl="0" eaLnBrk="1" latinLnBrk="0" hangingPunct="1">
        <a:defRPr sz="1350" kern="1200">
          <a:solidFill>
            <a:schemeClr val="tx1"/>
          </a:solidFill>
          <a:latin typeface="+mn-lt"/>
          <a:ea typeface="+mn-ea"/>
          <a:cs typeface="+mn-cs"/>
        </a:defRPr>
      </a:lvl3pPr>
      <a:lvl4pPr marL="1028669" algn="l" defTabSz="685779" rtl="0" eaLnBrk="1" latinLnBrk="0" hangingPunct="1">
        <a:defRPr sz="1350" kern="1200">
          <a:solidFill>
            <a:schemeClr val="tx1"/>
          </a:solidFill>
          <a:latin typeface="+mn-lt"/>
          <a:ea typeface="+mn-ea"/>
          <a:cs typeface="+mn-cs"/>
        </a:defRPr>
      </a:lvl4pPr>
      <a:lvl5pPr marL="1371559" algn="l" defTabSz="685779" rtl="0" eaLnBrk="1" latinLnBrk="0" hangingPunct="1">
        <a:defRPr sz="1350" kern="1200">
          <a:solidFill>
            <a:schemeClr val="tx1"/>
          </a:solidFill>
          <a:latin typeface="+mn-lt"/>
          <a:ea typeface="+mn-ea"/>
          <a:cs typeface="+mn-cs"/>
        </a:defRPr>
      </a:lvl5pPr>
      <a:lvl6pPr marL="1714449" algn="l" defTabSz="685779" rtl="0" eaLnBrk="1" latinLnBrk="0" hangingPunct="1">
        <a:defRPr sz="1350" kern="1200">
          <a:solidFill>
            <a:schemeClr val="tx1"/>
          </a:solidFill>
          <a:latin typeface="+mn-lt"/>
          <a:ea typeface="+mn-ea"/>
          <a:cs typeface="+mn-cs"/>
        </a:defRPr>
      </a:lvl6pPr>
      <a:lvl7pPr marL="2057338" algn="l" defTabSz="685779" rtl="0" eaLnBrk="1" latinLnBrk="0" hangingPunct="1">
        <a:defRPr sz="1350" kern="1200">
          <a:solidFill>
            <a:schemeClr val="tx1"/>
          </a:solidFill>
          <a:latin typeface="+mn-lt"/>
          <a:ea typeface="+mn-ea"/>
          <a:cs typeface="+mn-cs"/>
        </a:defRPr>
      </a:lvl7pPr>
      <a:lvl8pPr marL="2400228" algn="l" defTabSz="685779" rtl="0" eaLnBrk="1" latinLnBrk="0" hangingPunct="1">
        <a:defRPr sz="1350" kern="1200">
          <a:solidFill>
            <a:schemeClr val="tx1"/>
          </a:solidFill>
          <a:latin typeface="+mn-lt"/>
          <a:ea typeface="+mn-ea"/>
          <a:cs typeface="+mn-cs"/>
        </a:defRPr>
      </a:lvl8pPr>
      <a:lvl9pPr marL="2743118" algn="l" defTabSz="68577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1">
          <p15:clr>
            <a:srgbClr val="F26B43"/>
          </p15:clr>
        </p15:guide>
        <p15:guide id="2" pos="5376">
          <p15:clr>
            <a:srgbClr val="F26B43"/>
          </p15:clr>
        </p15:guide>
        <p15:guide id="3" pos="465">
          <p15:clr>
            <a:srgbClr val="F26B43"/>
          </p15:clr>
        </p15:guide>
        <p15:guide id="4" pos="10287">
          <p15:clr>
            <a:srgbClr val="F26B43"/>
          </p15:clr>
        </p15:guide>
        <p15:guide id="5" pos="5292">
          <p15:clr>
            <a:srgbClr val="F26B43"/>
          </p15:clr>
        </p15:guide>
        <p15:guide id="6" pos="5460">
          <p15:clr>
            <a:srgbClr val="F26B43"/>
          </p15:clr>
        </p15:guide>
        <p15:guide id="7" orient="horz" pos="5565">
          <p15:clr>
            <a:srgbClr val="F26B43"/>
          </p15:clr>
        </p15:guide>
        <p15:guide id="9" orient="horz" pos="4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cdbb.cam.ac.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D553-CADC-4D4B-89DC-A63636524FCE}"/>
              </a:ext>
            </a:extLst>
          </p:cNvPr>
          <p:cNvSpPr>
            <a:spLocks noGrp="1"/>
          </p:cNvSpPr>
          <p:nvPr>
            <p:ph type="ctrTitle"/>
          </p:nvPr>
        </p:nvSpPr>
        <p:spPr/>
        <p:txBody>
          <a:bodyPr/>
          <a:lstStyle/>
          <a:p>
            <a:r>
              <a:rPr lang="en-US"/>
              <a:t>Digital Framework Task Group</a:t>
            </a:r>
          </a:p>
        </p:txBody>
      </p:sp>
      <p:sp>
        <p:nvSpPr>
          <p:cNvPr id="3" name="Subtitle 2">
            <a:extLst>
              <a:ext uri="{FF2B5EF4-FFF2-40B4-BE49-F238E27FC236}">
                <a16:creationId xmlns:a16="http://schemas.microsoft.com/office/drawing/2014/main" id="{E95BCB10-82A5-C54C-8BDC-675E92171A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392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566616-A348-47D7-BDE4-02A895FFB87A}"/>
              </a:ext>
            </a:extLst>
          </p:cNvPr>
          <p:cNvSpPr>
            <a:spLocks noGrp="1"/>
          </p:cNvSpPr>
          <p:nvPr>
            <p:ph type="title"/>
          </p:nvPr>
        </p:nvSpPr>
        <p:spPr/>
        <p:txBody>
          <a:bodyPr/>
          <a:lstStyle/>
          <a:p>
            <a:r>
              <a:rPr lang="en-GB"/>
              <a:t>Values: the Gemini Principles</a:t>
            </a:r>
          </a:p>
        </p:txBody>
      </p:sp>
      <p:sp>
        <p:nvSpPr>
          <p:cNvPr id="7" name="Date Placeholder 7">
            <a:extLst>
              <a:ext uri="{FF2B5EF4-FFF2-40B4-BE49-F238E27FC236}">
                <a16:creationId xmlns:a16="http://schemas.microsoft.com/office/drawing/2014/main" id="{1731E332-0A2B-453D-978C-68E7373C396B}"/>
              </a:ext>
            </a:extLst>
          </p:cNvPr>
          <p:cNvSpPr txBox="1">
            <a:spLocks/>
          </p:cNvSpPr>
          <p:nvPr/>
        </p:nvSpPr>
        <p:spPr>
          <a:xfrm>
            <a:off x="527052" y="6494402"/>
            <a:ext cx="2677581" cy="135001"/>
          </a:xfrm>
          <a:prstGeom prst="rect">
            <a:avLst/>
          </a:prstGeom>
        </p:spPr>
        <p:txBody>
          <a:bodyPr vert="horz" lIns="0" tIns="0" rIns="0" bIns="0" rtlCol="0" anchor="t" anchorCtr="0"/>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7EA3BED6-0355-DD45-A4DB-1AC2BFFA2E77}"/>
              </a:ext>
            </a:extLst>
          </p:cNvPr>
          <p:cNvGrpSpPr/>
          <p:nvPr/>
        </p:nvGrpSpPr>
        <p:grpSpPr>
          <a:xfrm>
            <a:off x="4054415" y="1522573"/>
            <a:ext cx="6889056" cy="3963826"/>
            <a:chOff x="4654701" y="1867631"/>
            <a:chExt cx="6495804" cy="3514686"/>
          </a:xfrm>
        </p:grpSpPr>
        <p:sp>
          <p:nvSpPr>
            <p:cNvPr id="18" name="object 11">
              <a:extLst>
                <a:ext uri="{FF2B5EF4-FFF2-40B4-BE49-F238E27FC236}">
                  <a16:creationId xmlns:a16="http://schemas.microsoft.com/office/drawing/2014/main" id="{7F6F0918-C226-404A-B485-D0B0EDB1C0A7}"/>
                </a:ext>
              </a:extLst>
            </p:cNvPr>
            <p:cNvSpPr txBox="1"/>
            <p:nvPr/>
          </p:nvSpPr>
          <p:spPr>
            <a:xfrm>
              <a:off x="4654702" y="4159133"/>
              <a:ext cx="979805" cy="166712"/>
            </a:xfrm>
            <a:prstGeom prst="rect">
              <a:avLst/>
            </a:prstGeom>
          </p:spPr>
          <p:txBody>
            <a:bodyPr vert="horz" wrap="square" lIns="0" tIns="12700" rIns="0" bIns="0" rtlCol="0">
              <a:spAutoFit/>
            </a:bodyPr>
            <a:lstStyle/>
            <a:p>
              <a:pPr marL="12700">
                <a:spcBef>
                  <a:spcPts val="100"/>
                </a:spcBef>
                <a:tabLst>
                  <a:tab pos="966469" algn="l"/>
                </a:tabLst>
              </a:pPr>
              <a:r>
                <a:rPr sz="1000" u="sng">
                  <a:uFill>
                    <a:solidFill>
                      <a:srgbClr val="C9C2BF"/>
                    </a:solidFill>
                  </a:uFill>
                  <a:latin typeface="Proxima Nova"/>
                  <a:cs typeface="Proxima Nova"/>
                </a:rPr>
                <a:t> 	</a:t>
              </a:r>
              <a:endParaRPr sz="1000">
                <a:latin typeface="Proxima Nova"/>
                <a:cs typeface="Proxima Nova"/>
              </a:endParaRPr>
            </a:p>
          </p:txBody>
        </p:sp>
        <p:sp>
          <p:nvSpPr>
            <p:cNvPr id="19" name="object 17">
              <a:extLst>
                <a:ext uri="{FF2B5EF4-FFF2-40B4-BE49-F238E27FC236}">
                  <a16:creationId xmlns:a16="http://schemas.microsoft.com/office/drawing/2014/main" id="{4897C41B-B05D-4247-B5F1-69D3FF9D3258}"/>
                </a:ext>
              </a:extLst>
            </p:cNvPr>
            <p:cNvSpPr txBox="1"/>
            <p:nvPr/>
          </p:nvSpPr>
          <p:spPr>
            <a:xfrm>
              <a:off x="6323401" y="1867631"/>
              <a:ext cx="1512570" cy="1075690"/>
            </a:xfrm>
            <a:prstGeom prst="rect">
              <a:avLst/>
            </a:prstGeom>
            <a:solidFill>
              <a:srgbClr val="007775"/>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Public</a:t>
              </a:r>
              <a:r>
                <a:rPr sz="1000" b="1" spc="-5">
                  <a:solidFill>
                    <a:srgbClr val="FFFFFF"/>
                  </a:solidFill>
                  <a:latin typeface="Proxima Nova"/>
                  <a:cs typeface="Proxima Nova"/>
                </a:rPr>
                <a:t> </a:t>
              </a:r>
              <a:r>
                <a:rPr sz="1000" b="1">
                  <a:solidFill>
                    <a:srgbClr val="FFFFFF"/>
                  </a:solidFill>
                  <a:latin typeface="Proxima Nova"/>
                  <a:cs typeface="Proxima Nova"/>
                </a:rPr>
                <a:t>good</a:t>
              </a:r>
              <a:endParaRPr sz="1000">
                <a:latin typeface="Proxima Nova"/>
                <a:cs typeface="Proxima Nova"/>
              </a:endParaRPr>
            </a:p>
            <a:p>
              <a:pPr marR="198755"/>
              <a:r>
                <a:rPr sz="1000">
                  <a:solidFill>
                    <a:srgbClr val="FFFFFF"/>
                  </a:solidFill>
                  <a:latin typeface="Proxima Nova"/>
                  <a:cs typeface="Proxima Nova"/>
                </a:rPr>
                <a:t>Must be used to  deliver genuine</a:t>
              </a:r>
              <a:r>
                <a:rPr sz="1000" spc="-100">
                  <a:solidFill>
                    <a:srgbClr val="FFFFFF"/>
                  </a:solidFill>
                  <a:latin typeface="Proxima Nova"/>
                  <a:cs typeface="Proxima Nova"/>
                </a:rPr>
                <a:t> </a:t>
              </a:r>
              <a:r>
                <a:rPr sz="1000">
                  <a:solidFill>
                    <a:srgbClr val="FFFFFF"/>
                  </a:solidFill>
                  <a:latin typeface="Proxima Nova"/>
                  <a:cs typeface="Proxima Nova"/>
                </a:rPr>
                <a:t>public  benefit in</a:t>
              </a:r>
              <a:r>
                <a:rPr sz="1000" spc="-40">
                  <a:solidFill>
                    <a:srgbClr val="FFFFFF"/>
                  </a:solidFill>
                  <a:latin typeface="Proxima Nova"/>
                  <a:cs typeface="Proxima Nova"/>
                </a:rPr>
                <a:t> </a:t>
              </a:r>
              <a:r>
                <a:rPr sz="1000">
                  <a:solidFill>
                    <a:srgbClr val="FFFFFF"/>
                  </a:solidFill>
                  <a:latin typeface="Proxima Nova"/>
                  <a:cs typeface="Proxima Nova"/>
                </a:rPr>
                <a:t>perpetuity</a:t>
              </a:r>
              <a:endParaRPr sz="1000">
                <a:latin typeface="Proxima Nova"/>
                <a:cs typeface="Proxima Nova"/>
              </a:endParaRPr>
            </a:p>
          </p:txBody>
        </p:sp>
        <p:sp>
          <p:nvSpPr>
            <p:cNvPr id="20" name="object 18">
              <a:extLst>
                <a:ext uri="{FF2B5EF4-FFF2-40B4-BE49-F238E27FC236}">
                  <a16:creationId xmlns:a16="http://schemas.microsoft.com/office/drawing/2014/main" id="{457B41F4-3EB1-214B-BBE8-86BA2D46B13F}"/>
                </a:ext>
              </a:extLst>
            </p:cNvPr>
            <p:cNvSpPr txBox="1"/>
            <p:nvPr/>
          </p:nvSpPr>
          <p:spPr>
            <a:xfrm>
              <a:off x="7979405" y="1867631"/>
              <a:ext cx="1512570" cy="1075690"/>
            </a:xfrm>
            <a:prstGeom prst="rect">
              <a:avLst/>
            </a:prstGeom>
            <a:solidFill>
              <a:srgbClr val="008786"/>
            </a:solidFill>
          </p:spPr>
          <p:txBody>
            <a:bodyPr vert="horz" wrap="square" lIns="45720" tIns="155448" rIns="0" bIns="0" rtlCol="0">
              <a:noAutofit/>
            </a:bodyPr>
            <a:lstStyle/>
            <a:p>
              <a:pPr marR="478790"/>
              <a:r>
                <a:rPr sz="1000" b="1" spc="-15">
                  <a:solidFill>
                    <a:srgbClr val="FFFFFF"/>
                  </a:solidFill>
                  <a:latin typeface="Proxima Nova"/>
                  <a:cs typeface="Proxima Nova"/>
                </a:rPr>
                <a:t>Value </a:t>
              </a:r>
              <a:r>
                <a:rPr sz="1000" b="1">
                  <a:solidFill>
                    <a:srgbClr val="FFFFFF"/>
                  </a:solidFill>
                  <a:latin typeface="Proxima Nova"/>
                  <a:cs typeface="Proxima Nova"/>
                </a:rPr>
                <a:t>creation  </a:t>
              </a:r>
              <a:r>
                <a:rPr sz="1000">
                  <a:solidFill>
                    <a:srgbClr val="FFFFFF"/>
                  </a:solidFill>
                  <a:latin typeface="Proxima Nova"/>
                  <a:cs typeface="Proxima Nova"/>
                </a:rPr>
                <a:t>Must enable  value creation  and</a:t>
              </a:r>
              <a:r>
                <a:rPr sz="1000" spc="-95">
                  <a:solidFill>
                    <a:srgbClr val="FFFFFF"/>
                  </a:solidFill>
                  <a:latin typeface="Proxima Nova"/>
                  <a:cs typeface="Proxima Nova"/>
                </a:rPr>
                <a:t> </a:t>
              </a:r>
              <a:r>
                <a:rPr sz="1000">
                  <a:solidFill>
                    <a:srgbClr val="FFFFFF"/>
                  </a:solidFill>
                  <a:latin typeface="Proxima Nova"/>
                  <a:cs typeface="Proxima Nova"/>
                </a:rPr>
                <a:t>performance  improvement</a:t>
              </a:r>
              <a:endParaRPr sz="1000">
                <a:latin typeface="Proxima Nova"/>
                <a:cs typeface="Proxima Nova"/>
              </a:endParaRPr>
            </a:p>
          </p:txBody>
        </p:sp>
        <p:sp>
          <p:nvSpPr>
            <p:cNvPr id="21" name="object 19">
              <a:extLst>
                <a:ext uri="{FF2B5EF4-FFF2-40B4-BE49-F238E27FC236}">
                  <a16:creationId xmlns:a16="http://schemas.microsoft.com/office/drawing/2014/main" id="{1C82259E-6A86-664D-85B9-113EA1E8A7EA}"/>
                </a:ext>
              </a:extLst>
            </p:cNvPr>
            <p:cNvSpPr txBox="1"/>
            <p:nvPr/>
          </p:nvSpPr>
          <p:spPr>
            <a:xfrm>
              <a:off x="9635395" y="1867631"/>
              <a:ext cx="1515110" cy="1075690"/>
            </a:xfrm>
            <a:prstGeom prst="rect">
              <a:avLst/>
            </a:prstGeom>
            <a:solidFill>
              <a:srgbClr val="009796"/>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Insight</a:t>
              </a:r>
              <a:endParaRPr sz="1000">
                <a:latin typeface="Proxima Nova"/>
                <a:cs typeface="Proxima Nova"/>
              </a:endParaRPr>
            </a:p>
            <a:p>
              <a:pPr marR="64135"/>
              <a:r>
                <a:rPr sz="1000">
                  <a:solidFill>
                    <a:srgbClr val="FFFFFF"/>
                  </a:solidFill>
                  <a:latin typeface="Proxima Nova"/>
                  <a:cs typeface="Proxima Nova"/>
                </a:rPr>
                <a:t>Must provide  determinable insight</a:t>
              </a:r>
              <a:r>
                <a:rPr sz="1000" spc="-150">
                  <a:solidFill>
                    <a:srgbClr val="FFFFFF"/>
                  </a:solidFill>
                  <a:latin typeface="Proxima Nova"/>
                  <a:cs typeface="Proxima Nova"/>
                </a:rPr>
                <a:t> </a:t>
              </a:r>
              <a:r>
                <a:rPr sz="1000">
                  <a:solidFill>
                    <a:srgbClr val="FFFFFF"/>
                  </a:solidFill>
                  <a:latin typeface="Proxima Nova"/>
                  <a:cs typeface="Proxima Nova"/>
                </a:rPr>
                <a:t>into  the built</a:t>
              </a:r>
              <a:r>
                <a:rPr sz="1000" spc="-30">
                  <a:solidFill>
                    <a:srgbClr val="FFFFFF"/>
                  </a:solidFill>
                  <a:latin typeface="Proxima Nova"/>
                  <a:cs typeface="Proxima Nova"/>
                </a:rPr>
                <a:t> </a:t>
              </a:r>
              <a:r>
                <a:rPr sz="1000">
                  <a:solidFill>
                    <a:srgbClr val="FFFFFF"/>
                  </a:solidFill>
                  <a:latin typeface="Proxima Nova"/>
                  <a:cs typeface="Proxima Nova"/>
                </a:rPr>
                <a:t>environment</a:t>
              </a:r>
              <a:endParaRPr sz="1000">
                <a:latin typeface="Proxima Nova"/>
                <a:cs typeface="Proxima Nova"/>
              </a:endParaRPr>
            </a:p>
          </p:txBody>
        </p:sp>
        <p:sp>
          <p:nvSpPr>
            <p:cNvPr id="22" name="object 20">
              <a:extLst>
                <a:ext uri="{FF2B5EF4-FFF2-40B4-BE49-F238E27FC236}">
                  <a16:creationId xmlns:a16="http://schemas.microsoft.com/office/drawing/2014/main" id="{2CA32927-5FC5-7843-9C18-D0E46F8AD26F}"/>
                </a:ext>
              </a:extLst>
            </p:cNvPr>
            <p:cNvSpPr txBox="1"/>
            <p:nvPr/>
          </p:nvSpPr>
          <p:spPr>
            <a:xfrm>
              <a:off x="6323401" y="3087135"/>
              <a:ext cx="1512570" cy="1075690"/>
            </a:xfrm>
            <a:prstGeom prst="rect">
              <a:avLst/>
            </a:prstGeom>
            <a:solidFill>
              <a:srgbClr val="256A9B"/>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Security</a:t>
              </a:r>
              <a:endParaRPr sz="1000">
                <a:latin typeface="Proxima Nova"/>
                <a:cs typeface="Proxima Nova"/>
              </a:endParaRPr>
            </a:p>
            <a:p>
              <a:pPr marR="282575"/>
              <a:r>
                <a:rPr sz="1000">
                  <a:solidFill>
                    <a:srgbClr val="FFFFFF"/>
                  </a:solidFill>
                  <a:latin typeface="Proxima Nova"/>
                  <a:cs typeface="Proxima Nova"/>
                </a:rPr>
                <a:t>Must enable</a:t>
              </a:r>
              <a:r>
                <a:rPr sz="1000" spc="-100">
                  <a:solidFill>
                    <a:srgbClr val="FFFFFF"/>
                  </a:solidFill>
                  <a:latin typeface="Proxima Nova"/>
                  <a:cs typeface="Proxima Nova"/>
                </a:rPr>
                <a:t> </a:t>
              </a:r>
              <a:r>
                <a:rPr sz="1000">
                  <a:solidFill>
                    <a:srgbClr val="FFFFFF"/>
                  </a:solidFill>
                  <a:latin typeface="Proxima Nova"/>
                  <a:cs typeface="Proxima Nova"/>
                </a:rPr>
                <a:t>security  and be secure</a:t>
              </a:r>
              <a:r>
                <a:rPr sz="1000" spc="-65">
                  <a:solidFill>
                    <a:srgbClr val="FFFFFF"/>
                  </a:solidFill>
                  <a:latin typeface="Proxima Nova"/>
                  <a:cs typeface="Proxima Nova"/>
                </a:rPr>
                <a:t> </a:t>
              </a:r>
              <a:r>
                <a:rPr sz="1000">
                  <a:solidFill>
                    <a:srgbClr val="FFFFFF"/>
                  </a:solidFill>
                  <a:latin typeface="Proxima Nova"/>
                  <a:cs typeface="Proxima Nova"/>
                </a:rPr>
                <a:t>itself</a:t>
              </a:r>
              <a:endParaRPr sz="1000">
                <a:latin typeface="Proxima Nova"/>
                <a:cs typeface="Proxima Nova"/>
              </a:endParaRPr>
            </a:p>
          </p:txBody>
        </p:sp>
        <p:sp>
          <p:nvSpPr>
            <p:cNvPr id="23" name="object 21">
              <a:extLst>
                <a:ext uri="{FF2B5EF4-FFF2-40B4-BE49-F238E27FC236}">
                  <a16:creationId xmlns:a16="http://schemas.microsoft.com/office/drawing/2014/main" id="{A49C6936-6E35-DF49-8251-009C85888B12}"/>
                </a:ext>
              </a:extLst>
            </p:cNvPr>
            <p:cNvSpPr txBox="1"/>
            <p:nvPr/>
          </p:nvSpPr>
          <p:spPr>
            <a:xfrm>
              <a:off x="7979125" y="3087129"/>
              <a:ext cx="1512570" cy="1075690"/>
            </a:xfrm>
            <a:prstGeom prst="rect">
              <a:avLst/>
            </a:prstGeom>
            <a:solidFill>
              <a:srgbClr val="2979B2"/>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Openness</a:t>
              </a:r>
              <a:endParaRPr sz="1000">
                <a:latin typeface="Proxima Nova"/>
                <a:cs typeface="Proxima Nova"/>
              </a:endParaRPr>
            </a:p>
            <a:p>
              <a:pPr marR="507365"/>
              <a:r>
                <a:rPr sz="1000">
                  <a:solidFill>
                    <a:srgbClr val="FFFFFF"/>
                  </a:solidFill>
                  <a:latin typeface="Proxima Nova"/>
                  <a:cs typeface="Proxima Nova"/>
                </a:rPr>
                <a:t>Must be as</a:t>
              </a:r>
              <a:r>
                <a:rPr sz="1000" spc="-100">
                  <a:solidFill>
                    <a:srgbClr val="FFFFFF"/>
                  </a:solidFill>
                  <a:latin typeface="Proxima Nova"/>
                  <a:cs typeface="Proxima Nova"/>
                </a:rPr>
                <a:t> </a:t>
              </a:r>
              <a:r>
                <a:rPr sz="1000">
                  <a:solidFill>
                    <a:srgbClr val="FFFFFF"/>
                  </a:solidFill>
                  <a:latin typeface="Proxima Nova"/>
                  <a:cs typeface="Proxima Nova"/>
                </a:rPr>
                <a:t>open  as</a:t>
              </a:r>
              <a:r>
                <a:rPr sz="1000" spc="-10">
                  <a:solidFill>
                    <a:srgbClr val="FFFFFF"/>
                  </a:solidFill>
                  <a:latin typeface="Proxima Nova"/>
                  <a:cs typeface="Proxima Nova"/>
                </a:rPr>
                <a:t> </a:t>
              </a:r>
              <a:r>
                <a:rPr sz="1000">
                  <a:solidFill>
                    <a:srgbClr val="FFFFFF"/>
                  </a:solidFill>
                  <a:latin typeface="Proxima Nova"/>
                  <a:cs typeface="Proxima Nova"/>
                </a:rPr>
                <a:t>possible</a:t>
              </a:r>
              <a:endParaRPr sz="1000">
                <a:latin typeface="Proxima Nova"/>
                <a:cs typeface="Proxima Nova"/>
              </a:endParaRPr>
            </a:p>
          </p:txBody>
        </p:sp>
        <p:sp>
          <p:nvSpPr>
            <p:cNvPr id="24" name="object 22">
              <a:extLst>
                <a:ext uri="{FF2B5EF4-FFF2-40B4-BE49-F238E27FC236}">
                  <a16:creationId xmlns:a16="http://schemas.microsoft.com/office/drawing/2014/main" id="{99ECD2EA-BC70-B740-9893-EAFE76CC325C}"/>
                </a:ext>
              </a:extLst>
            </p:cNvPr>
            <p:cNvSpPr txBox="1"/>
            <p:nvPr/>
          </p:nvSpPr>
          <p:spPr>
            <a:xfrm>
              <a:off x="9635395" y="3087135"/>
              <a:ext cx="1515110" cy="1075690"/>
            </a:xfrm>
            <a:prstGeom prst="rect">
              <a:avLst/>
            </a:prstGeom>
            <a:solidFill>
              <a:srgbClr val="2B87C8"/>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Quality</a:t>
              </a:r>
              <a:endParaRPr sz="1000">
                <a:latin typeface="Proxima Nova"/>
                <a:cs typeface="Proxima Nova"/>
              </a:endParaRPr>
            </a:p>
            <a:p>
              <a:pPr marR="124460"/>
              <a:r>
                <a:rPr sz="1000">
                  <a:solidFill>
                    <a:srgbClr val="FFFFFF"/>
                  </a:solidFill>
                  <a:latin typeface="Proxima Nova"/>
                  <a:cs typeface="Proxima Nova"/>
                </a:rPr>
                <a:t>Must be built on data</a:t>
              </a:r>
              <a:r>
                <a:rPr sz="1000" spc="-100">
                  <a:solidFill>
                    <a:srgbClr val="FFFFFF"/>
                  </a:solidFill>
                  <a:latin typeface="Proxima Nova"/>
                  <a:cs typeface="Proxima Nova"/>
                </a:rPr>
                <a:t> </a:t>
              </a:r>
              <a:r>
                <a:rPr sz="1000">
                  <a:solidFill>
                    <a:srgbClr val="FFFFFF"/>
                  </a:solidFill>
                  <a:latin typeface="Proxima Nova"/>
                  <a:cs typeface="Proxima Nova"/>
                </a:rPr>
                <a:t>of  an appropriate</a:t>
              </a:r>
              <a:r>
                <a:rPr sz="1000" spc="-45">
                  <a:solidFill>
                    <a:srgbClr val="FFFFFF"/>
                  </a:solidFill>
                  <a:latin typeface="Proxima Nova"/>
                  <a:cs typeface="Proxima Nova"/>
                </a:rPr>
                <a:t> </a:t>
              </a:r>
              <a:r>
                <a:rPr sz="1000">
                  <a:solidFill>
                    <a:srgbClr val="FFFFFF"/>
                  </a:solidFill>
                  <a:latin typeface="Proxima Nova"/>
                  <a:cs typeface="Proxima Nova"/>
                </a:rPr>
                <a:t>quality</a:t>
              </a:r>
              <a:endParaRPr sz="1000">
                <a:latin typeface="Proxima Nova"/>
                <a:cs typeface="Proxima Nova"/>
              </a:endParaRPr>
            </a:p>
          </p:txBody>
        </p:sp>
        <p:sp>
          <p:nvSpPr>
            <p:cNvPr id="25" name="object 23">
              <a:extLst>
                <a:ext uri="{FF2B5EF4-FFF2-40B4-BE49-F238E27FC236}">
                  <a16:creationId xmlns:a16="http://schemas.microsoft.com/office/drawing/2014/main" id="{9231857F-C73E-774B-B52D-62ABB4C7A60F}"/>
                </a:ext>
              </a:extLst>
            </p:cNvPr>
            <p:cNvSpPr txBox="1"/>
            <p:nvPr/>
          </p:nvSpPr>
          <p:spPr>
            <a:xfrm>
              <a:off x="6323401" y="4306627"/>
              <a:ext cx="1512570" cy="1075690"/>
            </a:xfrm>
            <a:prstGeom prst="rect">
              <a:avLst/>
            </a:prstGeom>
            <a:solidFill>
              <a:srgbClr val="672069"/>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Federation</a:t>
              </a:r>
              <a:endParaRPr sz="1000">
                <a:latin typeface="Proxima Nova"/>
                <a:cs typeface="Proxima Nova"/>
              </a:endParaRPr>
            </a:p>
            <a:p>
              <a:pPr marR="319405" algn="just"/>
              <a:r>
                <a:rPr sz="1000">
                  <a:solidFill>
                    <a:srgbClr val="FFFFFF"/>
                  </a:solidFill>
                  <a:latin typeface="Proxima Nova"/>
                  <a:cs typeface="Proxima Nova"/>
                </a:rPr>
                <a:t>Must be based on a  standard</a:t>
              </a:r>
              <a:r>
                <a:rPr sz="1000" spc="-95">
                  <a:solidFill>
                    <a:srgbClr val="FFFFFF"/>
                  </a:solidFill>
                  <a:latin typeface="Proxima Nova"/>
                  <a:cs typeface="Proxima Nova"/>
                </a:rPr>
                <a:t> </a:t>
              </a:r>
              <a:r>
                <a:rPr sz="1000">
                  <a:solidFill>
                    <a:srgbClr val="FFFFFF"/>
                  </a:solidFill>
                  <a:latin typeface="Proxima Nova"/>
                  <a:cs typeface="Proxima Nova"/>
                </a:rPr>
                <a:t>connected  environment</a:t>
              </a:r>
              <a:endParaRPr sz="1000">
                <a:latin typeface="Proxima Nova"/>
                <a:cs typeface="Proxima Nova"/>
              </a:endParaRPr>
            </a:p>
          </p:txBody>
        </p:sp>
        <p:sp>
          <p:nvSpPr>
            <p:cNvPr id="26" name="object 24">
              <a:extLst>
                <a:ext uri="{FF2B5EF4-FFF2-40B4-BE49-F238E27FC236}">
                  <a16:creationId xmlns:a16="http://schemas.microsoft.com/office/drawing/2014/main" id="{494EE084-DED9-5445-A737-A78B2032A70E}"/>
                </a:ext>
              </a:extLst>
            </p:cNvPr>
            <p:cNvSpPr txBox="1"/>
            <p:nvPr/>
          </p:nvSpPr>
          <p:spPr>
            <a:xfrm>
              <a:off x="7979405" y="4306627"/>
              <a:ext cx="1512570" cy="1075690"/>
            </a:xfrm>
            <a:prstGeom prst="rect">
              <a:avLst/>
            </a:prstGeom>
            <a:solidFill>
              <a:srgbClr val="752678"/>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Curation</a:t>
              </a:r>
              <a:endParaRPr sz="1000">
                <a:latin typeface="Proxima Nova"/>
                <a:cs typeface="Proxima Nova"/>
              </a:endParaRPr>
            </a:p>
            <a:p>
              <a:pPr marR="128905"/>
              <a:r>
                <a:rPr sz="1000">
                  <a:solidFill>
                    <a:srgbClr val="FFFFFF"/>
                  </a:solidFill>
                  <a:latin typeface="Proxima Nova"/>
                  <a:cs typeface="Proxima Nova"/>
                </a:rPr>
                <a:t>Must have clear  </a:t>
              </a:r>
              <a:r>
                <a:rPr sz="1000" spc="-5">
                  <a:solidFill>
                    <a:srgbClr val="FFFFFF"/>
                  </a:solidFill>
                  <a:latin typeface="Proxima Nova"/>
                  <a:cs typeface="Proxima Nova"/>
                </a:rPr>
                <a:t>ownership,</a:t>
              </a:r>
              <a:r>
                <a:rPr sz="1000" spc="-60">
                  <a:solidFill>
                    <a:srgbClr val="FFFFFF"/>
                  </a:solidFill>
                  <a:latin typeface="Proxima Nova"/>
                  <a:cs typeface="Proxima Nova"/>
                </a:rPr>
                <a:t> </a:t>
              </a:r>
              <a:r>
                <a:rPr sz="1000">
                  <a:solidFill>
                    <a:srgbClr val="FFFFFF"/>
                  </a:solidFill>
                  <a:latin typeface="Proxima Nova"/>
                  <a:cs typeface="Proxima Nova"/>
                </a:rPr>
                <a:t>governance  and</a:t>
              </a:r>
              <a:r>
                <a:rPr sz="1000" spc="-10">
                  <a:solidFill>
                    <a:srgbClr val="FFFFFF"/>
                  </a:solidFill>
                  <a:latin typeface="Proxima Nova"/>
                  <a:cs typeface="Proxima Nova"/>
                </a:rPr>
                <a:t> </a:t>
              </a:r>
              <a:r>
                <a:rPr sz="1000">
                  <a:solidFill>
                    <a:srgbClr val="FFFFFF"/>
                  </a:solidFill>
                  <a:latin typeface="Proxima Nova"/>
                  <a:cs typeface="Proxima Nova"/>
                </a:rPr>
                <a:t>regulation</a:t>
              </a:r>
              <a:endParaRPr sz="1000">
                <a:latin typeface="Proxima Nova"/>
                <a:cs typeface="Proxima Nova"/>
              </a:endParaRPr>
            </a:p>
          </p:txBody>
        </p:sp>
        <p:sp>
          <p:nvSpPr>
            <p:cNvPr id="27" name="object 25">
              <a:extLst>
                <a:ext uri="{FF2B5EF4-FFF2-40B4-BE49-F238E27FC236}">
                  <a16:creationId xmlns:a16="http://schemas.microsoft.com/office/drawing/2014/main" id="{4DA67440-12F6-784F-8543-324671948CD7}"/>
                </a:ext>
              </a:extLst>
            </p:cNvPr>
            <p:cNvSpPr txBox="1"/>
            <p:nvPr/>
          </p:nvSpPr>
          <p:spPr>
            <a:xfrm>
              <a:off x="9635395" y="4306627"/>
              <a:ext cx="1512570" cy="1075690"/>
            </a:xfrm>
            <a:prstGeom prst="rect">
              <a:avLst/>
            </a:prstGeom>
            <a:solidFill>
              <a:srgbClr val="832C87"/>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Evolution</a:t>
              </a:r>
              <a:endParaRPr sz="1000">
                <a:latin typeface="Proxima Nova"/>
                <a:cs typeface="Proxima Nova"/>
              </a:endParaRPr>
            </a:p>
            <a:p>
              <a:pPr marR="220345"/>
              <a:r>
                <a:rPr sz="1000">
                  <a:solidFill>
                    <a:srgbClr val="FFFFFF"/>
                  </a:solidFill>
                  <a:latin typeface="Proxima Nova"/>
                  <a:cs typeface="Proxima Nova"/>
                </a:rPr>
                <a:t>Must be able to</a:t>
              </a:r>
              <a:r>
                <a:rPr sz="1000" spc="-100">
                  <a:solidFill>
                    <a:srgbClr val="FFFFFF"/>
                  </a:solidFill>
                  <a:latin typeface="Proxima Nova"/>
                  <a:cs typeface="Proxima Nova"/>
                </a:rPr>
                <a:t> </a:t>
              </a:r>
              <a:r>
                <a:rPr sz="1000">
                  <a:solidFill>
                    <a:srgbClr val="FFFFFF"/>
                  </a:solidFill>
                  <a:latin typeface="Proxima Nova"/>
                  <a:cs typeface="Proxima Nova"/>
                </a:rPr>
                <a:t>adapt  as technology and  society</a:t>
              </a:r>
              <a:r>
                <a:rPr sz="1000" spc="-10">
                  <a:solidFill>
                    <a:srgbClr val="FFFFFF"/>
                  </a:solidFill>
                  <a:latin typeface="Proxima Nova"/>
                  <a:cs typeface="Proxima Nova"/>
                </a:rPr>
                <a:t> </a:t>
              </a:r>
              <a:r>
                <a:rPr sz="1000">
                  <a:solidFill>
                    <a:srgbClr val="FFFFFF"/>
                  </a:solidFill>
                  <a:latin typeface="Proxima Nova"/>
                  <a:cs typeface="Proxima Nova"/>
                </a:rPr>
                <a:t>evolve</a:t>
              </a:r>
              <a:endParaRPr sz="1000">
                <a:latin typeface="Proxima Nova"/>
                <a:cs typeface="Proxima Nova"/>
              </a:endParaRPr>
            </a:p>
          </p:txBody>
        </p:sp>
        <p:sp>
          <p:nvSpPr>
            <p:cNvPr id="28" name="object 26">
              <a:extLst>
                <a:ext uri="{FF2B5EF4-FFF2-40B4-BE49-F238E27FC236}">
                  <a16:creationId xmlns:a16="http://schemas.microsoft.com/office/drawing/2014/main" id="{8E487617-E9E7-6644-AD9E-7A1635BBC273}"/>
                </a:ext>
              </a:extLst>
            </p:cNvPr>
            <p:cNvSpPr txBox="1"/>
            <p:nvPr/>
          </p:nvSpPr>
          <p:spPr>
            <a:xfrm>
              <a:off x="4654701" y="2078528"/>
              <a:ext cx="934719" cy="574040"/>
            </a:xfrm>
            <a:prstGeom prst="rect">
              <a:avLst/>
            </a:prstGeom>
          </p:spPr>
          <p:txBody>
            <a:bodyPr vert="horz" wrap="square" lIns="0" tIns="12700" rIns="0" bIns="0" rtlCol="0">
              <a:spAutoFit/>
            </a:bodyPr>
            <a:lstStyle/>
            <a:p>
              <a:pPr marL="12700" marR="5080">
                <a:spcBef>
                  <a:spcPts val="100"/>
                </a:spcBef>
              </a:pPr>
              <a:r>
                <a:rPr sz="1200" b="1">
                  <a:solidFill>
                    <a:srgbClr val="009796"/>
                  </a:solidFill>
                  <a:latin typeface="Proxima Nova"/>
                  <a:cs typeface="Proxima Nova"/>
                </a:rPr>
                <a:t>Purpose:  </a:t>
              </a:r>
              <a:r>
                <a:rPr sz="1200">
                  <a:solidFill>
                    <a:srgbClr val="009796"/>
                  </a:solidFill>
                  <a:latin typeface="Proxima Nova Light"/>
                  <a:cs typeface="Proxima Nova Light"/>
                </a:rPr>
                <a:t>Must have  clear</a:t>
              </a:r>
              <a:r>
                <a:rPr sz="1200" spc="-100">
                  <a:solidFill>
                    <a:srgbClr val="009796"/>
                  </a:solidFill>
                  <a:latin typeface="Proxima Nova Light"/>
                  <a:cs typeface="Proxima Nova Light"/>
                </a:rPr>
                <a:t> </a:t>
              </a:r>
              <a:r>
                <a:rPr sz="1200">
                  <a:solidFill>
                    <a:srgbClr val="009796"/>
                  </a:solidFill>
                  <a:latin typeface="Proxima Nova Light"/>
                  <a:cs typeface="Proxima Nova Light"/>
                </a:rPr>
                <a:t>purpose</a:t>
              </a:r>
              <a:endParaRPr sz="1200">
                <a:latin typeface="Proxima Nova Light"/>
                <a:cs typeface="Proxima Nova Light"/>
              </a:endParaRPr>
            </a:p>
          </p:txBody>
        </p:sp>
        <p:sp>
          <p:nvSpPr>
            <p:cNvPr id="29" name="object 27">
              <a:extLst>
                <a:ext uri="{FF2B5EF4-FFF2-40B4-BE49-F238E27FC236}">
                  <a16:creationId xmlns:a16="http://schemas.microsoft.com/office/drawing/2014/main" id="{C722A4D7-FBC8-5943-8F5D-97FCFFDC7814}"/>
                </a:ext>
              </a:extLst>
            </p:cNvPr>
            <p:cNvSpPr txBox="1"/>
            <p:nvPr/>
          </p:nvSpPr>
          <p:spPr>
            <a:xfrm>
              <a:off x="4654701" y="3337047"/>
              <a:ext cx="934719" cy="574040"/>
            </a:xfrm>
            <a:prstGeom prst="rect">
              <a:avLst/>
            </a:prstGeom>
          </p:spPr>
          <p:txBody>
            <a:bodyPr vert="horz" wrap="square" lIns="0" tIns="12700" rIns="0" bIns="0" rtlCol="0">
              <a:spAutoFit/>
            </a:bodyPr>
            <a:lstStyle/>
            <a:p>
              <a:pPr marL="12700" marR="5080">
                <a:spcBef>
                  <a:spcPts val="100"/>
                </a:spcBef>
              </a:pPr>
              <a:r>
                <a:rPr sz="1200" b="1" spc="-15">
                  <a:solidFill>
                    <a:srgbClr val="2B87C8"/>
                  </a:solidFill>
                  <a:latin typeface="Proxima Nova"/>
                  <a:cs typeface="Proxima Nova"/>
                </a:rPr>
                <a:t>Trust:  </a:t>
              </a:r>
              <a:br>
                <a:rPr lang="en-GB" sz="1200" b="1" spc="-15">
                  <a:solidFill>
                    <a:srgbClr val="2B87C8"/>
                  </a:solidFill>
                  <a:latin typeface="Proxima Nova"/>
                  <a:cs typeface="Proxima Nova"/>
                </a:rPr>
              </a:br>
              <a:r>
                <a:rPr sz="1200">
                  <a:solidFill>
                    <a:srgbClr val="2B87C8"/>
                  </a:solidFill>
                  <a:latin typeface="Proxima Nova Light"/>
                  <a:cs typeface="Proxima Nova Light"/>
                </a:rPr>
                <a:t>Must be  trustworthy</a:t>
              </a:r>
              <a:endParaRPr sz="1200">
                <a:latin typeface="Proxima Nova Light"/>
                <a:cs typeface="Proxima Nova Light"/>
              </a:endParaRPr>
            </a:p>
          </p:txBody>
        </p:sp>
        <p:sp>
          <p:nvSpPr>
            <p:cNvPr id="30" name="object 28">
              <a:extLst>
                <a:ext uri="{FF2B5EF4-FFF2-40B4-BE49-F238E27FC236}">
                  <a16:creationId xmlns:a16="http://schemas.microsoft.com/office/drawing/2014/main" id="{71B971A0-D5A7-BB49-BB50-B0B7B60516B2}"/>
                </a:ext>
              </a:extLst>
            </p:cNvPr>
            <p:cNvSpPr txBox="1"/>
            <p:nvPr/>
          </p:nvSpPr>
          <p:spPr>
            <a:xfrm>
              <a:off x="4654701" y="4546798"/>
              <a:ext cx="979805" cy="574040"/>
            </a:xfrm>
            <a:prstGeom prst="rect">
              <a:avLst/>
            </a:prstGeom>
          </p:spPr>
          <p:txBody>
            <a:bodyPr vert="horz" wrap="square" lIns="0" tIns="12700" rIns="0" bIns="0" rtlCol="0">
              <a:spAutoFit/>
            </a:bodyPr>
            <a:lstStyle/>
            <a:p>
              <a:pPr marL="12700" marR="5080">
                <a:spcBef>
                  <a:spcPts val="100"/>
                </a:spcBef>
              </a:pPr>
              <a:r>
                <a:rPr sz="1200" b="1">
                  <a:solidFill>
                    <a:srgbClr val="832C87"/>
                  </a:solidFill>
                  <a:latin typeface="Proxima Nova"/>
                  <a:cs typeface="Proxima Nova"/>
                </a:rPr>
                <a:t>Function:  </a:t>
              </a:r>
              <a:r>
                <a:rPr sz="1200">
                  <a:solidFill>
                    <a:srgbClr val="832C87"/>
                  </a:solidFill>
                  <a:latin typeface="Proxima Nova Light"/>
                  <a:cs typeface="Proxima Nova Light"/>
                </a:rPr>
                <a:t>Must</a:t>
              </a:r>
              <a:r>
                <a:rPr sz="1200" spc="-100">
                  <a:solidFill>
                    <a:srgbClr val="832C87"/>
                  </a:solidFill>
                  <a:latin typeface="Proxima Nova Light"/>
                  <a:cs typeface="Proxima Nova Light"/>
                </a:rPr>
                <a:t> </a:t>
              </a:r>
              <a:r>
                <a:rPr sz="1200">
                  <a:solidFill>
                    <a:srgbClr val="832C87"/>
                  </a:solidFill>
                  <a:latin typeface="Proxima Nova Light"/>
                  <a:cs typeface="Proxima Nova Light"/>
                </a:rPr>
                <a:t>function  </a:t>
              </a:r>
              <a:r>
                <a:rPr sz="1200" spc="-5">
                  <a:solidFill>
                    <a:srgbClr val="832C87"/>
                  </a:solidFill>
                  <a:latin typeface="Proxima Nova Light"/>
                  <a:cs typeface="Proxima Nova Light"/>
                </a:rPr>
                <a:t>effectively</a:t>
              </a:r>
              <a:endParaRPr sz="1200">
                <a:latin typeface="Proxima Nova Light"/>
                <a:cs typeface="Proxima Nova Light"/>
              </a:endParaRPr>
            </a:p>
          </p:txBody>
        </p:sp>
        <p:sp>
          <p:nvSpPr>
            <p:cNvPr id="31" name="object 29">
              <a:extLst>
                <a:ext uri="{FF2B5EF4-FFF2-40B4-BE49-F238E27FC236}">
                  <a16:creationId xmlns:a16="http://schemas.microsoft.com/office/drawing/2014/main" id="{69AA2B8E-BE43-BE4C-A97A-B9234662999B}"/>
                </a:ext>
              </a:extLst>
            </p:cNvPr>
            <p:cNvSpPr/>
            <p:nvPr/>
          </p:nvSpPr>
          <p:spPr>
            <a:xfrm>
              <a:off x="4667402" y="3093482"/>
              <a:ext cx="954405" cy="0"/>
            </a:xfrm>
            <a:custGeom>
              <a:avLst/>
              <a:gdLst/>
              <a:ahLst/>
              <a:cxnLst/>
              <a:rect l="l" t="t" r="r" b="b"/>
              <a:pathLst>
                <a:path w="954404">
                  <a:moveTo>
                    <a:pt x="953998" y="0"/>
                  </a:moveTo>
                  <a:lnTo>
                    <a:pt x="0" y="0"/>
                  </a:lnTo>
                </a:path>
              </a:pathLst>
            </a:custGeom>
            <a:ln w="12700">
              <a:solidFill>
                <a:srgbClr val="C9C2BF"/>
              </a:solidFill>
            </a:ln>
          </p:spPr>
          <p:txBody>
            <a:bodyPr wrap="square" lIns="0" tIns="0" rIns="0" bIns="0" rtlCol="0"/>
            <a:lstStyle/>
            <a:p>
              <a:endParaRPr/>
            </a:p>
          </p:txBody>
        </p:sp>
        <p:sp>
          <p:nvSpPr>
            <p:cNvPr id="32" name="object 30">
              <a:extLst>
                <a:ext uri="{FF2B5EF4-FFF2-40B4-BE49-F238E27FC236}">
                  <a16:creationId xmlns:a16="http://schemas.microsoft.com/office/drawing/2014/main" id="{F79221E0-1D78-2747-918D-4DCF5A4B74FB}"/>
                </a:ext>
              </a:extLst>
            </p:cNvPr>
            <p:cNvSpPr/>
            <p:nvPr/>
          </p:nvSpPr>
          <p:spPr>
            <a:xfrm>
              <a:off x="4667402" y="1867633"/>
              <a:ext cx="954405" cy="0"/>
            </a:xfrm>
            <a:custGeom>
              <a:avLst/>
              <a:gdLst/>
              <a:ahLst/>
              <a:cxnLst/>
              <a:rect l="l" t="t" r="r" b="b"/>
              <a:pathLst>
                <a:path w="954404">
                  <a:moveTo>
                    <a:pt x="953998" y="0"/>
                  </a:moveTo>
                  <a:lnTo>
                    <a:pt x="0" y="0"/>
                  </a:lnTo>
                </a:path>
              </a:pathLst>
            </a:custGeom>
            <a:ln w="12700">
              <a:solidFill>
                <a:srgbClr val="C9C2BF"/>
              </a:solidFill>
            </a:ln>
          </p:spPr>
          <p:txBody>
            <a:bodyPr wrap="square" lIns="0" tIns="0" rIns="0" bIns="0" rtlCol="0"/>
            <a:lstStyle/>
            <a:p>
              <a:endParaRPr/>
            </a:p>
          </p:txBody>
        </p:sp>
      </p:grpSp>
      <p:pic>
        <p:nvPicPr>
          <p:cNvPr id="33" name="Picture 32">
            <a:extLst>
              <a:ext uri="{FF2B5EF4-FFF2-40B4-BE49-F238E27FC236}">
                <a16:creationId xmlns:a16="http://schemas.microsoft.com/office/drawing/2014/main" id="{BC488852-2DAA-A940-B66A-D90053A29DA9}"/>
              </a:ext>
            </a:extLst>
          </p:cNvPr>
          <p:cNvPicPr>
            <a:picLocks noChangeAspect="1"/>
          </p:cNvPicPr>
          <p:nvPr/>
        </p:nvPicPr>
        <p:blipFill>
          <a:blip r:embed="rId3"/>
          <a:stretch>
            <a:fillRect/>
          </a:stretch>
        </p:blipFill>
        <p:spPr>
          <a:xfrm>
            <a:off x="419100" y="1412875"/>
            <a:ext cx="3106202" cy="4321175"/>
          </a:xfrm>
          <a:prstGeom prst="rect">
            <a:avLst/>
          </a:prstGeom>
        </p:spPr>
      </p:pic>
    </p:spTree>
    <p:extLst>
      <p:ext uri="{BB962C8B-B14F-4D97-AF65-F5344CB8AC3E}">
        <p14:creationId xmlns:p14="http://schemas.microsoft.com/office/powerpoint/2010/main" val="90572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CFA7-7EC6-4E53-9A6D-F85735FAD1F8}"/>
              </a:ext>
            </a:extLst>
          </p:cNvPr>
          <p:cNvSpPr>
            <a:spLocks noGrp="1"/>
          </p:cNvSpPr>
          <p:nvPr>
            <p:ph type="ctrTitle"/>
          </p:nvPr>
        </p:nvSpPr>
        <p:spPr/>
        <p:txBody>
          <a:bodyPr/>
          <a:lstStyle/>
          <a:p>
            <a:r>
              <a:rPr lang="en-GB"/>
              <a:t>NIC ‘Data for the public good’</a:t>
            </a:r>
            <a:br>
              <a:rPr lang="en-GB"/>
            </a:br>
            <a:r>
              <a:rPr lang="en-GB"/>
              <a:t>Roadmap</a:t>
            </a:r>
          </a:p>
        </p:txBody>
      </p:sp>
      <p:sp>
        <p:nvSpPr>
          <p:cNvPr id="3" name="Subtitle 2">
            <a:extLst>
              <a:ext uri="{FF2B5EF4-FFF2-40B4-BE49-F238E27FC236}">
                <a16:creationId xmlns:a16="http://schemas.microsoft.com/office/drawing/2014/main" id="{CAC9C4BF-D527-4859-88C3-506AA21D215E}"/>
              </a:ext>
            </a:extLst>
          </p:cNvPr>
          <p:cNvSpPr>
            <a:spLocks noGrp="1"/>
          </p:cNvSpPr>
          <p:nvPr>
            <p:ph type="subTitle" idx="1"/>
          </p:nvPr>
        </p:nvSpPr>
        <p:spPr>
          <a:xfrm>
            <a:off x="1523998" y="3678137"/>
            <a:ext cx="9559637" cy="1485900"/>
          </a:xfrm>
        </p:spPr>
        <p:txBody>
          <a:bodyPr/>
          <a:lstStyle/>
          <a:p>
            <a:r>
              <a:rPr lang="en-GB"/>
              <a:t>The roadmap shows the prioritised route for delivering the</a:t>
            </a:r>
          </a:p>
          <a:p>
            <a:r>
              <a:rPr lang="en-GB"/>
              <a:t>information management framework for the built environment</a:t>
            </a:r>
          </a:p>
        </p:txBody>
      </p:sp>
    </p:spTree>
    <p:extLst>
      <p:ext uri="{BB962C8B-B14F-4D97-AF65-F5344CB8AC3E}">
        <p14:creationId xmlns:p14="http://schemas.microsoft.com/office/powerpoint/2010/main" val="119636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6E94-DA97-4BB1-88F8-E69DAE5B90CA}"/>
              </a:ext>
            </a:extLst>
          </p:cNvPr>
          <p:cNvSpPr>
            <a:spLocks noGrp="1"/>
          </p:cNvSpPr>
          <p:nvPr>
            <p:ph type="title"/>
          </p:nvPr>
        </p:nvSpPr>
        <p:spPr/>
        <p:txBody>
          <a:bodyPr/>
          <a:lstStyle/>
          <a:p>
            <a:r>
              <a:rPr lang="en-GB"/>
              <a:t>Data for the public good</a:t>
            </a:r>
          </a:p>
        </p:txBody>
      </p:sp>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3976915" y="1588504"/>
            <a:ext cx="7376885" cy="3836103"/>
          </a:xfrm>
          <a:prstGeom prst="rect">
            <a:avLst/>
          </a:prstGeom>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marL="0" marR="0" lvl="0" indent="0" algn="l" defTabSz="913674" rtl="0" eaLnBrk="1" fontAlgn="auto" latinLnBrk="0" hangingPunct="1">
              <a:lnSpc>
                <a:spcPct val="90000"/>
              </a:lnSpc>
              <a:spcBef>
                <a:spcPts val="1000"/>
              </a:spcBef>
              <a:spcAft>
                <a:spcPts val="0"/>
              </a:spcAft>
              <a:buClr>
                <a:srgbClr val="DB1E36"/>
              </a:buClr>
              <a:buSzTx/>
              <a:buFont typeface="Arial"/>
              <a:buNone/>
              <a:tabLst/>
              <a:defRPr/>
            </a:pPr>
            <a:r>
              <a:rPr kumimoji="0" lang="en-GB" sz="2400" b="1" i="0" u="none" strike="noStrike" kern="1200" cap="none" spc="0" normalizeH="0" baseline="0" noProof="0">
                <a:ln>
                  <a:noFill/>
                </a:ln>
                <a:solidFill>
                  <a:srgbClr val="000000"/>
                </a:solidFill>
                <a:effectLst/>
                <a:uLnTx/>
                <a:uFillTx/>
                <a:latin typeface="+mn-lt"/>
                <a:ea typeface="+mn-ea"/>
                <a:cs typeface="Arial"/>
              </a:rPr>
              <a:t>Recommendation 1b:</a:t>
            </a:r>
          </a:p>
          <a:p>
            <a:pPr lvl="0" defTabSz="913674">
              <a:spcBef>
                <a:spcPts val="1000"/>
              </a:spcBef>
              <a:buClr>
                <a:srgbClr val="DB1E36"/>
              </a:buClr>
              <a:defRPr/>
            </a:pPr>
            <a:r>
              <a:rPr lang="en-GB" sz="2400">
                <a:solidFill>
                  <a:srgbClr val="DE1D36"/>
                </a:solidFill>
                <a:latin typeface="+mn-lt"/>
              </a:rPr>
              <a:t>1.</a:t>
            </a:r>
            <a:r>
              <a:rPr lang="en-GB" sz="2400">
                <a:solidFill>
                  <a:srgbClr val="000000"/>
                </a:solidFill>
                <a:latin typeface="+mn-lt"/>
              </a:rPr>
              <a:t>  The Government should task the Centre for Digital Built Britain (CDBB) with the establishment of a digital framework for infrastructure data, drawing together key organisations and existing initiatives both large scale(BIM) and smaller scale:</a:t>
            </a:r>
          </a:p>
          <a:p>
            <a:pPr lvl="0" defTabSz="913674">
              <a:spcBef>
                <a:spcPts val="1000"/>
              </a:spcBef>
              <a:buClr>
                <a:srgbClr val="DB1E36"/>
              </a:buClr>
              <a:defRPr/>
            </a:pPr>
            <a:endParaRPr lang="en-GB" sz="2400">
              <a:solidFill>
                <a:srgbClr val="000000"/>
              </a:solidFill>
              <a:latin typeface="+mn-lt"/>
            </a:endParaRPr>
          </a:p>
          <a:p>
            <a:pPr marL="342651" lvl="1" indent="0" defTabSz="913674">
              <a:spcBef>
                <a:spcPts val="1000"/>
              </a:spcBef>
              <a:buClr>
                <a:srgbClr val="DB1E36"/>
              </a:buClr>
              <a:buNone/>
              <a:defRPr/>
            </a:pPr>
            <a:r>
              <a:rPr lang="en-GB" sz="2400">
                <a:solidFill>
                  <a:srgbClr val="DE1D36"/>
                </a:solidFill>
                <a:latin typeface="+mn-lt"/>
              </a:rPr>
              <a:t>b. </a:t>
            </a:r>
            <a:r>
              <a:rPr lang="en-GB" sz="2400">
                <a:solidFill>
                  <a:srgbClr val="000000"/>
                </a:solidFill>
                <a:latin typeface="+mn-lt"/>
              </a:rPr>
              <a:t>CDBB should set out a </a:t>
            </a:r>
            <a:r>
              <a:rPr lang="en-GB" sz="2400" b="1">
                <a:solidFill>
                  <a:srgbClr val="000000"/>
                </a:solidFill>
                <a:latin typeface="+mn-lt"/>
              </a:rPr>
              <a:t>roadmap </a:t>
            </a:r>
            <a:r>
              <a:rPr lang="en-GB" sz="2400">
                <a:solidFill>
                  <a:srgbClr val="000000"/>
                </a:solidFill>
                <a:latin typeface="+mn-lt"/>
              </a:rPr>
              <a:t>to a digital framework to develop standards and formats for collating and sharing data.</a:t>
            </a:r>
            <a:endParaRPr kumimoji="0" lang="en-GB" sz="2400" b="0" i="0" u="none" strike="noStrike" kern="1200" cap="none" spc="0" normalizeH="0" baseline="0" noProof="0">
              <a:ln>
                <a:noFill/>
              </a:ln>
              <a:solidFill>
                <a:srgbClr val="000000"/>
              </a:solidFill>
              <a:effectLst/>
              <a:uLnTx/>
              <a:uFillTx/>
              <a:latin typeface="+mn-lt"/>
              <a:ea typeface="+mn-ea"/>
              <a:cs typeface="Arial"/>
            </a:endParaRPr>
          </a:p>
        </p:txBody>
      </p:sp>
      <p:pic>
        <p:nvPicPr>
          <p:cNvPr id="5" name="Picture 4">
            <a:extLst>
              <a:ext uri="{FF2B5EF4-FFF2-40B4-BE49-F238E27FC236}">
                <a16:creationId xmlns:a16="http://schemas.microsoft.com/office/drawing/2014/main" id="{B597A9A9-9422-1148-AD32-EA79E07827C3}"/>
              </a:ext>
            </a:extLst>
          </p:cNvPr>
          <p:cNvPicPr>
            <a:picLocks noChangeAspect="1"/>
          </p:cNvPicPr>
          <p:nvPr/>
        </p:nvPicPr>
        <p:blipFill>
          <a:blip r:embed="rId3"/>
          <a:stretch>
            <a:fillRect/>
          </a:stretch>
        </p:blipFill>
        <p:spPr>
          <a:xfrm>
            <a:off x="420548" y="1419389"/>
            <a:ext cx="3120000" cy="4320000"/>
          </a:xfrm>
          <a:prstGeom prst="rect">
            <a:avLst/>
          </a:prstGeom>
        </p:spPr>
      </p:pic>
    </p:spTree>
    <p:extLst>
      <p:ext uri="{BB962C8B-B14F-4D97-AF65-F5344CB8AC3E}">
        <p14:creationId xmlns:p14="http://schemas.microsoft.com/office/powerpoint/2010/main" val="270298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B2BD-E93A-4AAF-B989-79C82CAF9509}"/>
              </a:ext>
            </a:extLst>
          </p:cNvPr>
          <p:cNvSpPr>
            <a:spLocks noGrp="1"/>
          </p:cNvSpPr>
          <p:nvPr>
            <p:ph type="title"/>
          </p:nvPr>
        </p:nvSpPr>
        <p:spPr/>
        <p:txBody>
          <a:bodyPr/>
          <a:lstStyle/>
          <a:p>
            <a:r>
              <a:rPr lang="en-GB"/>
              <a:t>The Roadmap: core streams</a:t>
            </a:r>
          </a:p>
        </p:txBody>
      </p:sp>
      <p:sp>
        <p:nvSpPr>
          <p:cNvPr id="12" name="Text Box 16">
            <a:extLst>
              <a:ext uri="{FF2B5EF4-FFF2-40B4-BE49-F238E27FC236}">
                <a16:creationId xmlns:a16="http://schemas.microsoft.com/office/drawing/2014/main" id="{CEAF873D-6FE4-46A8-98FB-C553D366BB00}"/>
              </a:ext>
            </a:extLst>
          </p:cNvPr>
          <p:cNvSpPr txBox="1">
            <a:spLocks noChangeArrowheads="1"/>
          </p:cNvSpPr>
          <p:nvPr/>
        </p:nvSpPr>
        <p:spPr bwMode="auto">
          <a:xfrm>
            <a:off x="558846" y="4739701"/>
            <a:ext cx="2842039" cy="611848"/>
          </a:xfrm>
          <a:prstGeom prst="rect">
            <a:avLst/>
          </a:prstGeom>
        </p:spPr>
        <p:txBody>
          <a:bodyPr vert="horz" lIns="0" tIns="0" rIns="0" bIns="0" rtlCol="0" anchor="t" anchorCtr="0">
            <a:noAutofit/>
          </a:bodyPr>
          <a:lstStyle>
            <a:defPPr>
              <a:defRPr lang="en-US"/>
            </a:defPPr>
            <a:lvl1pPr marR="0" lvl="0" indent="0" defTabSz="914400" fontAlgn="auto">
              <a:lnSpc>
                <a:spcPct val="90000"/>
              </a:lnSpc>
              <a:spcBef>
                <a:spcPts val="1000"/>
              </a:spcBef>
              <a:spcAft>
                <a:spcPts val="0"/>
              </a:spcAft>
              <a:buClr>
                <a:srgbClr val="31B7BC"/>
              </a:buClr>
              <a:buSzTx/>
              <a:buFont typeface="Arial"/>
              <a:buNone/>
              <a:tabLst/>
              <a:defRPr kumimoji="0" sz="41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ctr" defTabSz="1219170">
              <a:spcBef>
                <a:spcPts val="1333"/>
              </a:spcBef>
              <a:defRPr/>
            </a:pPr>
            <a:r>
              <a:rPr lang="en-GB" sz="2400" b="1">
                <a:solidFill>
                  <a:schemeClr val="tx1"/>
                </a:solidFill>
                <a:latin typeface="+mn-lt"/>
              </a:rPr>
              <a:t>Change</a:t>
            </a:r>
          </a:p>
        </p:txBody>
      </p:sp>
      <p:sp>
        <p:nvSpPr>
          <p:cNvPr id="13" name="Text Box 16">
            <a:extLst>
              <a:ext uri="{FF2B5EF4-FFF2-40B4-BE49-F238E27FC236}">
                <a16:creationId xmlns:a16="http://schemas.microsoft.com/office/drawing/2014/main" id="{FE502318-0A22-491B-8060-1E9B639819EF}"/>
              </a:ext>
            </a:extLst>
          </p:cNvPr>
          <p:cNvSpPr txBox="1">
            <a:spLocks noChangeArrowheads="1"/>
          </p:cNvSpPr>
          <p:nvPr/>
        </p:nvSpPr>
        <p:spPr bwMode="auto">
          <a:xfrm>
            <a:off x="891795" y="2405620"/>
            <a:ext cx="2842039" cy="611848"/>
          </a:xfrm>
          <a:prstGeom prst="rect">
            <a:avLst/>
          </a:prstGeom>
        </p:spPr>
        <p:txBody>
          <a:bodyPr vert="horz" lIns="0" tIns="0" rIns="0" bIns="0" rtlCol="0" anchor="t" anchorCtr="0">
            <a:noAutofit/>
          </a:bodyPr>
          <a:lstStyle>
            <a:defPPr>
              <a:defRPr lang="en-US"/>
            </a:defPPr>
            <a:lvl1pPr marR="0" lvl="0" indent="0" defTabSz="914400" fontAlgn="auto">
              <a:lnSpc>
                <a:spcPct val="90000"/>
              </a:lnSpc>
              <a:spcBef>
                <a:spcPts val="1000"/>
              </a:spcBef>
              <a:spcAft>
                <a:spcPts val="0"/>
              </a:spcAft>
              <a:buClr>
                <a:srgbClr val="31B7BC"/>
              </a:buClr>
              <a:buSzTx/>
              <a:buFont typeface="Arial"/>
              <a:buNone/>
              <a:tabLst/>
              <a:defRPr kumimoji="0" sz="41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ctr" defTabSz="1219170">
              <a:spcBef>
                <a:spcPts val="1333"/>
              </a:spcBef>
              <a:defRPr/>
            </a:pPr>
            <a:r>
              <a:rPr lang="en-GB" sz="2400" b="1">
                <a:solidFill>
                  <a:schemeClr val="tx1"/>
                </a:solidFill>
                <a:latin typeface="+mn-lt"/>
              </a:rPr>
              <a:t>Governance</a:t>
            </a:r>
          </a:p>
        </p:txBody>
      </p:sp>
      <p:sp>
        <p:nvSpPr>
          <p:cNvPr id="15" name="Text Box 17">
            <a:extLst>
              <a:ext uri="{FF2B5EF4-FFF2-40B4-BE49-F238E27FC236}">
                <a16:creationId xmlns:a16="http://schemas.microsoft.com/office/drawing/2014/main" id="{9A4543B5-8D80-4A65-85E8-EB97FFFD32F5}"/>
              </a:ext>
            </a:extLst>
          </p:cNvPr>
          <p:cNvSpPr txBox="1">
            <a:spLocks noChangeArrowheads="1"/>
          </p:cNvSpPr>
          <p:nvPr/>
        </p:nvSpPr>
        <p:spPr bwMode="auto">
          <a:xfrm>
            <a:off x="571599" y="4173341"/>
            <a:ext cx="2842040" cy="640175"/>
          </a:xfrm>
          <a:prstGeom prst="rect">
            <a:avLst/>
          </a:prstGeom>
        </p:spPr>
        <p:txBody>
          <a:bodyPr vert="horz" lIns="0" tIns="0" rIns="0" bIns="0" rtlCol="0" anchor="t" anchorCtr="0">
            <a:noAutofit/>
          </a:bodyPr>
          <a:lstStyle>
            <a:defPPr>
              <a:defRPr lang="en-US"/>
            </a:defPPr>
            <a:lvl1pPr marR="0" lvl="0" indent="0" algn="ctr" defTabSz="914400" fontAlgn="auto">
              <a:lnSpc>
                <a:spcPct val="90000"/>
              </a:lnSpc>
              <a:spcBef>
                <a:spcPts val="1000"/>
              </a:spcBef>
              <a:spcAft>
                <a:spcPts val="0"/>
              </a:spcAft>
              <a:buClr>
                <a:srgbClr val="31B7BC"/>
              </a:buClr>
              <a:buSzTx/>
              <a:buFont typeface="Arial"/>
              <a:buNone/>
              <a:tabLst/>
              <a:defRPr kumimoji="0" sz="28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defTabSz="1219170">
              <a:spcBef>
                <a:spcPts val="1333"/>
              </a:spcBef>
              <a:defRPr/>
            </a:pPr>
            <a:r>
              <a:rPr lang="en-GB" sz="2400" b="1">
                <a:solidFill>
                  <a:schemeClr val="tx1"/>
                </a:solidFill>
                <a:latin typeface="+mn-lt"/>
              </a:rPr>
              <a:t>Enablers</a:t>
            </a:r>
          </a:p>
        </p:txBody>
      </p:sp>
      <p:sp>
        <p:nvSpPr>
          <p:cNvPr id="16" name="Text Box 17">
            <a:extLst>
              <a:ext uri="{FF2B5EF4-FFF2-40B4-BE49-F238E27FC236}">
                <a16:creationId xmlns:a16="http://schemas.microsoft.com/office/drawing/2014/main" id="{5324F136-F208-4ED4-AD93-592157142AF0}"/>
              </a:ext>
            </a:extLst>
          </p:cNvPr>
          <p:cNvSpPr txBox="1">
            <a:spLocks noChangeArrowheads="1"/>
          </p:cNvSpPr>
          <p:nvPr/>
        </p:nvSpPr>
        <p:spPr bwMode="auto">
          <a:xfrm>
            <a:off x="704761" y="1515893"/>
            <a:ext cx="2842040" cy="640175"/>
          </a:xfrm>
          <a:prstGeom prst="rect">
            <a:avLst/>
          </a:prstGeom>
        </p:spPr>
        <p:txBody>
          <a:bodyPr vert="horz" lIns="0" tIns="0" rIns="0" bIns="0" rtlCol="0" anchor="t" anchorCtr="0">
            <a:noAutofit/>
          </a:bodyPr>
          <a:lstStyle>
            <a:defPPr>
              <a:defRPr lang="en-US"/>
            </a:defPPr>
            <a:lvl1pPr marR="0" lvl="0" indent="0" algn="ctr" defTabSz="914400" fontAlgn="auto">
              <a:lnSpc>
                <a:spcPct val="90000"/>
              </a:lnSpc>
              <a:spcBef>
                <a:spcPts val="1000"/>
              </a:spcBef>
              <a:spcAft>
                <a:spcPts val="0"/>
              </a:spcAft>
              <a:buClr>
                <a:srgbClr val="31B7BC"/>
              </a:buClr>
              <a:buSzTx/>
              <a:buFont typeface="Arial"/>
              <a:buNone/>
              <a:tabLst/>
              <a:defRPr kumimoji="0" sz="28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defTabSz="1219170">
              <a:spcBef>
                <a:spcPts val="1333"/>
              </a:spcBef>
              <a:defRPr/>
            </a:pPr>
            <a:r>
              <a:rPr lang="en-GB" sz="2400" b="1">
                <a:solidFill>
                  <a:schemeClr val="tx1"/>
                </a:solidFill>
                <a:latin typeface="+mn-lt"/>
              </a:rPr>
              <a:t>Approach</a:t>
            </a:r>
          </a:p>
        </p:txBody>
      </p:sp>
      <p:sp>
        <p:nvSpPr>
          <p:cNvPr id="17" name="Text Box 17">
            <a:extLst>
              <a:ext uri="{FF2B5EF4-FFF2-40B4-BE49-F238E27FC236}">
                <a16:creationId xmlns:a16="http://schemas.microsoft.com/office/drawing/2014/main" id="{878A42DC-C1A7-4238-B944-97E7B803647B}"/>
              </a:ext>
            </a:extLst>
          </p:cNvPr>
          <p:cNvSpPr txBox="1">
            <a:spLocks noChangeArrowheads="1"/>
          </p:cNvSpPr>
          <p:nvPr/>
        </p:nvSpPr>
        <p:spPr bwMode="auto">
          <a:xfrm>
            <a:off x="1008993" y="3292642"/>
            <a:ext cx="2842040" cy="640175"/>
          </a:xfrm>
          <a:prstGeom prst="rect">
            <a:avLst/>
          </a:prstGeom>
        </p:spPr>
        <p:txBody>
          <a:bodyPr vert="horz" lIns="0" tIns="0" rIns="0" bIns="0" rtlCol="0" anchor="t" anchorCtr="0">
            <a:noAutofit/>
          </a:bodyPr>
          <a:lstStyle>
            <a:defPPr>
              <a:defRPr lang="en-US"/>
            </a:defPPr>
            <a:lvl1pPr marR="0" lvl="0" indent="0" algn="ctr" defTabSz="914400" fontAlgn="auto">
              <a:lnSpc>
                <a:spcPct val="90000"/>
              </a:lnSpc>
              <a:spcBef>
                <a:spcPts val="1000"/>
              </a:spcBef>
              <a:spcAft>
                <a:spcPts val="0"/>
              </a:spcAft>
              <a:buClr>
                <a:srgbClr val="31B7BC"/>
              </a:buClr>
              <a:buSzTx/>
              <a:buFont typeface="Arial"/>
              <a:buNone/>
              <a:tabLst/>
              <a:defRPr kumimoji="0" sz="28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defTabSz="1219170">
              <a:spcBef>
                <a:spcPts val="1333"/>
              </a:spcBef>
              <a:defRPr/>
            </a:pPr>
            <a:r>
              <a:rPr lang="en-GB" sz="2400" b="1">
                <a:solidFill>
                  <a:schemeClr val="tx1"/>
                </a:solidFill>
                <a:latin typeface="+mn-lt"/>
              </a:rPr>
              <a:t>The Commons</a:t>
            </a:r>
          </a:p>
        </p:txBody>
      </p:sp>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838395" y="1412875"/>
            <a:ext cx="10515405" cy="4321175"/>
          </a:xfrm>
          <a:prstGeom prst="rect">
            <a:avLst/>
          </a:prstGeom>
          <a:solidFill>
            <a:schemeClr val="bg1"/>
          </a:solidFill>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marL="534988" indent="-534988" defTabSz="913674">
              <a:spcBef>
                <a:spcPts val="1800"/>
              </a:spcBef>
              <a:buClr>
                <a:schemeClr val="accent3"/>
              </a:buClr>
              <a:buFont typeface="+mj-lt"/>
              <a:buAutoNum type="arabicPeriod"/>
              <a:defRPr/>
            </a:pPr>
            <a:r>
              <a:rPr lang="en-GB" sz="2300" b="1">
                <a:solidFill>
                  <a:schemeClr val="tx1"/>
                </a:solidFill>
                <a:latin typeface="+mn-lt"/>
              </a:rPr>
              <a:t>Approach</a:t>
            </a:r>
            <a:r>
              <a:rPr lang="en-GB" sz="2300">
                <a:solidFill>
                  <a:schemeClr val="tx1"/>
                </a:solidFill>
                <a:latin typeface="+mn-lt"/>
              </a:rPr>
              <a:t> – To define the overall approach for delivering the benefits of effective information management across the built environment</a:t>
            </a:r>
          </a:p>
          <a:p>
            <a:pPr marL="534988" indent="-534988" defTabSz="913674">
              <a:spcBef>
                <a:spcPts val="1800"/>
              </a:spcBef>
              <a:buClr>
                <a:schemeClr val="accent3"/>
              </a:buClr>
              <a:buFont typeface="+mj-lt"/>
              <a:buAutoNum type="arabicPeriod"/>
              <a:defRPr/>
            </a:pPr>
            <a:r>
              <a:rPr lang="en-GB" sz="2300" b="1">
                <a:solidFill>
                  <a:schemeClr val="tx1"/>
                </a:solidFill>
                <a:latin typeface="+mn-lt"/>
              </a:rPr>
              <a:t>Governance</a:t>
            </a:r>
            <a:r>
              <a:rPr lang="en-GB" sz="2300">
                <a:solidFill>
                  <a:schemeClr val="tx1"/>
                </a:solidFill>
                <a:latin typeface="+mn-lt"/>
              </a:rPr>
              <a:t> – To establish the structures and processes for managing the development, adoption and ongoing oversight of the framework</a:t>
            </a:r>
          </a:p>
          <a:p>
            <a:pPr marL="534988" indent="-534988" defTabSz="913674">
              <a:spcBef>
                <a:spcPts val="1800"/>
              </a:spcBef>
              <a:buClr>
                <a:schemeClr val="accent3"/>
              </a:buClr>
              <a:buFont typeface="+mj-lt"/>
              <a:buAutoNum type="arabicPeriod"/>
              <a:defRPr/>
            </a:pPr>
            <a:r>
              <a:rPr lang="en-GB" sz="2300" b="1">
                <a:solidFill>
                  <a:schemeClr val="tx1"/>
                </a:solidFill>
                <a:latin typeface="+mn-lt"/>
              </a:rPr>
              <a:t>Commons</a:t>
            </a:r>
            <a:r>
              <a:rPr lang="en-GB" sz="2300">
                <a:solidFill>
                  <a:schemeClr val="tx1"/>
                </a:solidFill>
                <a:latin typeface="+mn-lt"/>
              </a:rPr>
              <a:t> – To develop the necessary support for effective information management via guidance, specifications and standards</a:t>
            </a:r>
          </a:p>
          <a:p>
            <a:pPr marL="534988" indent="-534988" defTabSz="913674">
              <a:spcBef>
                <a:spcPts val="1800"/>
              </a:spcBef>
              <a:buClr>
                <a:schemeClr val="accent3"/>
              </a:buClr>
              <a:buFont typeface="+mj-lt"/>
              <a:buAutoNum type="arabicPeriod"/>
              <a:defRPr/>
            </a:pPr>
            <a:r>
              <a:rPr lang="en-GB" sz="2300" b="1">
                <a:solidFill>
                  <a:schemeClr val="tx1"/>
                </a:solidFill>
                <a:latin typeface="+mn-lt"/>
              </a:rPr>
              <a:t>Enablers</a:t>
            </a:r>
            <a:r>
              <a:rPr lang="en-GB" sz="2300">
                <a:solidFill>
                  <a:schemeClr val="tx1"/>
                </a:solidFill>
                <a:latin typeface="+mn-lt"/>
              </a:rPr>
              <a:t> – To identify and address the relevant potential blockers</a:t>
            </a:r>
          </a:p>
          <a:p>
            <a:pPr marL="534988" indent="-534988" defTabSz="913674">
              <a:spcBef>
                <a:spcPts val="1800"/>
              </a:spcBef>
              <a:buClr>
                <a:schemeClr val="accent3"/>
              </a:buClr>
              <a:buFont typeface="+mj-lt"/>
              <a:buAutoNum type="arabicPeriod"/>
              <a:defRPr/>
            </a:pPr>
            <a:r>
              <a:rPr lang="en-GB" sz="2300" b="1">
                <a:solidFill>
                  <a:schemeClr val="tx1"/>
                </a:solidFill>
                <a:latin typeface="+mn-lt"/>
              </a:rPr>
              <a:t>Change</a:t>
            </a:r>
            <a:r>
              <a:rPr lang="en-GB" sz="2300">
                <a:solidFill>
                  <a:schemeClr val="tx1"/>
                </a:solidFill>
                <a:latin typeface="+mn-lt"/>
              </a:rPr>
              <a:t> – To facilitate adoption of the framework across the whole ecosystem of the built environment</a:t>
            </a:r>
          </a:p>
        </p:txBody>
      </p:sp>
    </p:spTree>
    <p:extLst>
      <p:ext uri="{BB962C8B-B14F-4D97-AF65-F5344CB8AC3E}">
        <p14:creationId xmlns:p14="http://schemas.microsoft.com/office/powerpoint/2010/main" val="341730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Connector: Curved 74">
            <a:extLst>
              <a:ext uri="{FF2B5EF4-FFF2-40B4-BE49-F238E27FC236}">
                <a16:creationId xmlns:a16="http://schemas.microsoft.com/office/drawing/2014/main" id="{D2F8245D-4F8C-EF49-8656-9586FC611681}"/>
              </a:ext>
            </a:extLst>
          </p:cNvPr>
          <p:cNvCxnSpPr>
            <a:cxnSpLocks/>
          </p:cNvCxnSpPr>
          <p:nvPr/>
        </p:nvCxnSpPr>
        <p:spPr>
          <a:xfrm>
            <a:off x="3240389" y="1366980"/>
            <a:ext cx="5156087" cy="4411499"/>
          </a:xfrm>
          <a:prstGeom prst="curvedConnector3">
            <a:avLst>
              <a:gd name="adj1" fmla="val 50000"/>
            </a:avLst>
          </a:prstGeom>
          <a:ln w="3175">
            <a:solidFill>
              <a:srgbClr val="FFC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Connector: Curved 61">
            <a:extLst>
              <a:ext uri="{FF2B5EF4-FFF2-40B4-BE49-F238E27FC236}">
                <a16:creationId xmlns:a16="http://schemas.microsoft.com/office/drawing/2014/main" id="{1B87493D-BEC9-4F11-A57B-33FCCE85B9E4}"/>
              </a:ext>
            </a:extLst>
          </p:cNvPr>
          <p:cNvCxnSpPr>
            <a:cxnSpLocks/>
            <a:stCxn id="57" idx="0"/>
          </p:cNvCxnSpPr>
          <p:nvPr/>
        </p:nvCxnSpPr>
        <p:spPr>
          <a:xfrm rot="5400000" flipH="1" flipV="1">
            <a:off x="10456306" y="2473324"/>
            <a:ext cx="1001006" cy="200712"/>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38" name="Freeform 15">
            <a:extLst>
              <a:ext uri="{FF2B5EF4-FFF2-40B4-BE49-F238E27FC236}">
                <a16:creationId xmlns:a16="http://schemas.microsoft.com/office/drawing/2014/main" id="{47BFCA76-23F6-4910-B86F-8C42ACF07DEC}"/>
              </a:ext>
            </a:extLst>
          </p:cNvPr>
          <p:cNvSpPr>
            <a:spLocks/>
          </p:cNvSpPr>
          <p:nvPr/>
        </p:nvSpPr>
        <p:spPr bwMode="auto">
          <a:xfrm>
            <a:off x="1094579" y="1529188"/>
            <a:ext cx="9805200" cy="4183665"/>
          </a:xfrm>
          <a:custGeom>
            <a:avLst/>
            <a:gdLst>
              <a:gd name="T0" fmla="*/ 0 w 2941"/>
              <a:gd name="T1" fmla="*/ 2177 h 2177"/>
              <a:gd name="T2" fmla="*/ 902 w 2941"/>
              <a:gd name="T3" fmla="*/ 1875 h 2177"/>
              <a:gd name="T4" fmla="*/ 1515 w 2941"/>
              <a:gd name="T5" fmla="*/ 485 h 2177"/>
              <a:gd name="T6" fmla="*/ 2502 w 2941"/>
              <a:gd name="T7" fmla="*/ 10 h 2177"/>
              <a:gd name="T8" fmla="*/ 2584 w 2941"/>
              <a:gd name="T9" fmla="*/ 10 h 2177"/>
              <a:gd name="connsiteX0" fmla="*/ 0 w 8507"/>
              <a:gd name="connsiteY0" fmla="*/ 9954 h 9954"/>
              <a:gd name="connsiteX1" fmla="*/ 3067 w 8507"/>
              <a:gd name="connsiteY1" fmla="*/ 8567 h 9954"/>
              <a:gd name="connsiteX2" fmla="*/ 5151 w 8507"/>
              <a:gd name="connsiteY2" fmla="*/ 2182 h 9954"/>
              <a:gd name="connsiteX3" fmla="*/ 8507 w 8507"/>
              <a:gd name="connsiteY3" fmla="*/ 0 h 9954"/>
              <a:gd name="connsiteX0" fmla="*/ 0 w 11170"/>
              <a:gd name="connsiteY0" fmla="*/ 10040 h 10040"/>
              <a:gd name="connsiteX1" fmla="*/ 3605 w 11170"/>
              <a:gd name="connsiteY1" fmla="*/ 8647 h 10040"/>
              <a:gd name="connsiteX2" fmla="*/ 6055 w 11170"/>
              <a:gd name="connsiteY2" fmla="*/ 2232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2840 w 11170"/>
              <a:gd name="connsiteY1" fmla="*/ 5507 h 10040"/>
              <a:gd name="connsiteX2" fmla="*/ 6932 w 11170"/>
              <a:gd name="connsiteY2" fmla="*/ 1713 h 10040"/>
              <a:gd name="connsiteX3" fmla="*/ 11170 w 11170"/>
              <a:gd name="connsiteY3" fmla="*/ 0 h 10040"/>
              <a:gd name="connsiteX0" fmla="*/ 0 w 11170"/>
              <a:gd name="connsiteY0" fmla="*/ 10040 h 10040"/>
              <a:gd name="connsiteX1" fmla="*/ 2840 w 11170"/>
              <a:gd name="connsiteY1" fmla="*/ 5507 h 10040"/>
              <a:gd name="connsiteX2" fmla="*/ 6932 w 11170"/>
              <a:gd name="connsiteY2" fmla="*/ 1713 h 10040"/>
              <a:gd name="connsiteX3" fmla="*/ 11170 w 11170"/>
              <a:gd name="connsiteY3" fmla="*/ 0 h 10040"/>
              <a:gd name="connsiteX0" fmla="*/ 0 w 11170"/>
              <a:gd name="connsiteY0" fmla="*/ 10040 h 10040"/>
              <a:gd name="connsiteX1" fmla="*/ 2851 w 11170"/>
              <a:gd name="connsiteY1" fmla="*/ 4650 h 10040"/>
              <a:gd name="connsiteX2" fmla="*/ 6932 w 11170"/>
              <a:gd name="connsiteY2" fmla="*/ 1713 h 10040"/>
              <a:gd name="connsiteX3" fmla="*/ 11170 w 11170"/>
              <a:gd name="connsiteY3" fmla="*/ 0 h 10040"/>
              <a:gd name="connsiteX0" fmla="*/ 0 w 11170"/>
              <a:gd name="connsiteY0" fmla="*/ 10062 h 10062"/>
              <a:gd name="connsiteX1" fmla="*/ 2851 w 11170"/>
              <a:gd name="connsiteY1" fmla="*/ 4672 h 10062"/>
              <a:gd name="connsiteX2" fmla="*/ 6814 w 11170"/>
              <a:gd name="connsiteY2" fmla="*/ 1092 h 10062"/>
              <a:gd name="connsiteX3" fmla="*/ 11170 w 11170"/>
              <a:gd name="connsiteY3" fmla="*/ 22 h 10062"/>
              <a:gd name="connsiteX0" fmla="*/ 0 w 11170"/>
              <a:gd name="connsiteY0" fmla="*/ 10040 h 10040"/>
              <a:gd name="connsiteX1" fmla="*/ 2851 w 11170"/>
              <a:gd name="connsiteY1" fmla="*/ 4650 h 10040"/>
              <a:gd name="connsiteX2" fmla="*/ 6814 w 11170"/>
              <a:gd name="connsiteY2" fmla="*/ 1070 h 10040"/>
              <a:gd name="connsiteX3" fmla="*/ 11170 w 11170"/>
              <a:gd name="connsiteY3" fmla="*/ 0 h 10040"/>
              <a:gd name="connsiteX0" fmla="*/ 0 w 11170"/>
              <a:gd name="connsiteY0" fmla="*/ 10040 h 10040"/>
              <a:gd name="connsiteX1" fmla="*/ 2851 w 11170"/>
              <a:gd name="connsiteY1" fmla="*/ 4650 h 10040"/>
              <a:gd name="connsiteX2" fmla="*/ 11170 w 11170"/>
              <a:gd name="connsiteY2" fmla="*/ 0 h 10040"/>
              <a:gd name="connsiteX0" fmla="*/ 0 w 11170"/>
              <a:gd name="connsiteY0" fmla="*/ 10040 h 10040"/>
              <a:gd name="connsiteX1" fmla="*/ 4993 w 11170"/>
              <a:gd name="connsiteY1" fmla="*/ 2437 h 10040"/>
              <a:gd name="connsiteX2" fmla="*/ 11170 w 11170"/>
              <a:gd name="connsiteY2" fmla="*/ 0 h 10040"/>
              <a:gd name="connsiteX0" fmla="*/ 0 w 11170"/>
              <a:gd name="connsiteY0" fmla="*/ 10040 h 10040"/>
              <a:gd name="connsiteX1" fmla="*/ 4993 w 11170"/>
              <a:gd name="connsiteY1" fmla="*/ 2437 h 10040"/>
              <a:gd name="connsiteX2" fmla="*/ 11170 w 11170"/>
              <a:gd name="connsiteY2" fmla="*/ 0 h 10040"/>
              <a:gd name="connsiteX0" fmla="*/ 0 w 11170"/>
              <a:gd name="connsiteY0" fmla="*/ 10156 h 10156"/>
              <a:gd name="connsiteX1" fmla="*/ 3772 w 11170"/>
              <a:gd name="connsiteY1" fmla="*/ 799 h 10156"/>
              <a:gd name="connsiteX2" fmla="*/ 11170 w 11170"/>
              <a:gd name="connsiteY2" fmla="*/ 116 h 10156"/>
              <a:gd name="connsiteX0" fmla="*/ 0 w 11170"/>
              <a:gd name="connsiteY0" fmla="*/ 10420 h 10420"/>
              <a:gd name="connsiteX1" fmla="*/ 3772 w 11170"/>
              <a:gd name="connsiteY1" fmla="*/ 1063 h 10420"/>
              <a:gd name="connsiteX2" fmla="*/ 11170 w 11170"/>
              <a:gd name="connsiteY2" fmla="*/ 380 h 10420"/>
            </a:gdLst>
            <a:ahLst/>
            <a:cxnLst>
              <a:cxn ang="0">
                <a:pos x="connsiteX0" y="connsiteY0"/>
              </a:cxn>
              <a:cxn ang="0">
                <a:pos x="connsiteX1" y="connsiteY1"/>
              </a:cxn>
              <a:cxn ang="0">
                <a:pos x="connsiteX2" y="connsiteY2"/>
              </a:cxn>
            </a:cxnLst>
            <a:rect l="l" t="t" r="r" b="b"/>
            <a:pathLst>
              <a:path w="11170" h="10420">
                <a:moveTo>
                  <a:pt x="0" y="10420"/>
                </a:moveTo>
                <a:cubicBezTo>
                  <a:pt x="1360" y="7747"/>
                  <a:pt x="1910" y="2736"/>
                  <a:pt x="3772" y="1063"/>
                </a:cubicBezTo>
                <a:cubicBezTo>
                  <a:pt x="5634" y="-610"/>
                  <a:pt x="9359" y="129"/>
                  <a:pt x="11170" y="380"/>
                </a:cubicBezTo>
              </a:path>
            </a:pathLst>
          </a:custGeom>
          <a:noFill/>
          <a:ln w="19050">
            <a:solidFill>
              <a:srgbClr val="007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54">
              <a:defRPr/>
            </a:pPr>
            <a:endParaRPr lang="en-GB">
              <a:solidFill>
                <a:prstClr val="black"/>
              </a:solidFill>
            </a:endParaRPr>
          </a:p>
        </p:txBody>
      </p:sp>
      <p:sp>
        <p:nvSpPr>
          <p:cNvPr id="5" name="Title 4">
            <a:extLst>
              <a:ext uri="{FF2B5EF4-FFF2-40B4-BE49-F238E27FC236}">
                <a16:creationId xmlns:a16="http://schemas.microsoft.com/office/drawing/2014/main" id="{DF715402-F016-4212-B10B-A5C9D8BDA9A3}"/>
              </a:ext>
            </a:extLst>
          </p:cNvPr>
          <p:cNvSpPr>
            <a:spLocks noGrp="1"/>
          </p:cNvSpPr>
          <p:nvPr>
            <p:ph type="title"/>
          </p:nvPr>
        </p:nvSpPr>
        <p:spPr/>
        <p:txBody>
          <a:bodyPr/>
          <a:lstStyle/>
          <a:p>
            <a:r>
              <a:rPr lang="en-GB"/>
              <a:t>The Roadmap</a:t>
            </a:r>
          </a:p>
        </p:txBody>
      </p:sp>
      <p:sp>
        <p:nvSpPr>
          <p:cNvPr id="31" name="Freeform 15">
            <a:extLst>
              <a:ext uri="{FF2B5EF4-FFF2-40B4-BE49-F238E27FC236}">
                <a16:creationId xmlns:a16="http://schemas.microsoft.com/office/drawing/2014/main" id="{A1E2CA5D-2540-431A-A552-1ECBFE092F16}"/>
              </a:ext>
            </a:extLst>
          </p:cNvPr>
          <p:cNvSpPr>
            <a:spLocks/>
          </p:cNvSpPr>
          <p:nvPr/>
        </p:nvSpPr>
        <p:spPr bwMode="auto">
          <a:xfrm>
            <a:off x="1098019" y="1705872"/>
            <a:ext cx="9805200" cy="4031093"/>
          </a:xfrm>
          <a:custGeom>
            <a:avLst/>
            <a:gdLst>
              <a:gd name="T0" fmla="*/ 0 w 2941"/>
              <a:gd name="T1" fmla="*/ 2177 h 2177"/>
              <a:gd name="T2" fmla="*/ 902 w 2941"/>
              <a:gd name="T3" fmla="*/ 1875 h 2177"/>
              <a:gd name="T4" fmla="*/ 1515 w 2941"/>
              <a:gd name="T5" fmla="*/ 485 h 2177"/>
              <a:gd name="T6" fmla="*/ 2502 w 2941"/>
              <a:gd name="T7" fmla="*/ 10 h 2177"/>
              <a:gd name="T8" fmla="*/ 2584 w 2941"/>
              <a:gd name="T9" fmla="*/ 10 h 2177"/>
              <a:gd name="connsiteX0" fmla="*/ 0 w 8507"/>
              <a:gd name="connsiteY0" fmla="*/ 9954 h 9954"/>
              <a:gd name="connsiteX1" fmla="*/ 3067 w 8507"/>
              <a:gd name="connsiteY1" fmla="*/ 8567 h 9954"/>
              <a:gd name="connsiteX2" fmla="*/ 5151 w 8507"/>
              <a:gd name="connsiteY2" fmla="*/ 2182 h 9954"/>
              <a:gd name="connsiteX3" fmla="*/ 8507 w 8507"/>
              <a:gd name="connsiteY3" fmla="*/ 0 h 9954"/>
              <a:gd name="connsiteX0" fmla="*/ 0 w 11170"/>
              <a:gd name="connsiteY0" fmla="*/ 10040 h 10040"/>
              <a:gd name="connsiteX1" fmla="*/ 3605 w 11170"/>
              <a:gd name="connsiteY1" fmla="*/ 8647 h 10040"/>
              <a:gd name="connsiteX2" fmla="*/ 6055 w 11170"/>
              <a:gd name="connsiteY2" fmla="*/ 2232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3605 w 11170"/>
              <a:gd name="connsiteY1" fmla="*/ 8647 h 10040"/>
              <a:gd name="connsiteX2" fmla="*/ 8509 w 11170"/>
              <a:gd name="connsiteY2" fmla="*/ 6088 h 10040"/>
              <a:gd name="connsiteX3" fmla="*/ 11170 w 11170"/>
              <a:gd name="connsiteY3" fmla="*/ 0 h 10040"/>
              <a:gd name="connsiteX0" fmla="*/ 0 w 11170"/>
              <a:gd name="connsiteY0" fmla="*/ 10040 h 10040"/>
              <a:gd name="connsiteX1" fmla="*/ 3605 w 11170"/>
              <a:gd name="connsiteY1" fmla="*/ 8647 h 10040"/>
              <a:gd name="connsiteX2" fmla="*/ 8509 w 11170"/>
              <a:gd name="connsiteY2" fmla="*/ 6088 h 10040"/>
              <a:gd name="connsiteX3" fmla="*/ 11170 w 11170"/>
              <a:gd name="connsiteY3" fmla="*/ 0 h 10040"/>
              <a:gd name="connsiteX0" fmla="*/ 0 w 11170"/>
              <a:gd name="connsiteY0" fmla="*/ 10040 h 10040"/>
              <a:gd name="connsiteX1" fmla="*/ 3728 w 11170"/>
              <a:gd name="connsiteY1" fmla="*/ 9210 h 10040"/>
              <a:gd name="connsiteX2" fmla="*/ 8509 w 11170"/>
              <a:gd name="connsiteY2" fmla="*/ 6088 h 10040"/>
              <a:gd name="connsiteX3" fmla="*/ 11170 w 11170"/>
              <a:gd name="connsiteY3" fmla="*/ 0 h 10040"/>
              <a:gd name="connsiteX0" fmla="*/ 0 w 11170"/>
              <a:gd name="connsiteY0" fmla="*/ 10040 h 10040"/>
              <a:gd name="connsiteX1" fmla="*/ 3728 w 11170"/>
              <a:gd name="connsiteY1" fmla="*/ 9210 h 10040"/>
              <a:gd name="connsiteX2" fmla="*/ 8509 w 11170"/>
              <a:gd name="connsiteY2" fmla="*/ 6088 h 10040"/>
              <a:gd name="connsiteX3" fmla="*/ 11170 w 11170"/>
              <a:gd name="connsiteY3" fmla="*/ 0 h 10040"/>
              <a:gd name="connsiteX0" fmla="*/ 0 w 11170"/>
              <a:gd name="connsiteY0" fmla="*/ 10040 h 10040"/>
              <a:gd name="connsiteX1" fmla="*/ 3728 w 11170"/>
              <a:gd name="connsiteY1" fmla="*/ 9210 h 10040"/>
              <a:gd name="connsiteX2" fmla="*/ 9443 w 11170"/>
              <a:gd name="connsiteY2" fmla="*/ 6533 h 10040"/>
              <a:gd name="connsiteX3" fmla="*/ 11170 w 11170"/>
              <a:gd name="connsiteY3" fmla="*/ 0 h 10040"/>
              <a:gd name="connsiteX0" fmla="*/ 0 w 11170"/>
              <a:gd name="connsiteY0" fmla="*/ 10040 h 10040"/>
              <a:gd name="connsiteX1" fmla="*/ 3752 w 11170"/>
              <a:gd name="connsiteY1" fmla="*/ 9341 h 10040"/>
              <a:gd name="connsiteX2" fmla="*/ 9443 w 11170"/>
              <a:gd name="connsiteY2" fmla="*/ 6533 h 10040"/>
              <a:gd name="connsiteX3" fmla="*/ 11170 w 11170"/>
              <a:gd name="connsiteY3" fmla="*/ 0 h 10040"/>
              <a:gd name="connsiteX0" fmla="*/ 0 w 11170"/>
              <a:gd name="connsiteY0" fmla="*/ 10040 h 10040"/>
              <a:gd name="connsiteX1" fmla="*/ 3752 w 11170"/>
              <a:gd name="connsiteY1" fmla="*/ 9341 h 10040"/>
              <a:gd name="connsiteX2" fmla="*/ 9443 w 11170"/>
              <a:gd name="connsiteY2" fmla="*/ 6533 h 10040"/>
              <a:gd name="connsiteX3" fmla="*/ 11170 w 11170"/>
              <a:gd name="connsiteY3" fmla="*/ 0 h 10040"/>
              <a:gd name="connsiteX0" fmla="*/ 0 w 11170"/>
              <a:gd name="connsiteY0" fmla="*/ 10040 h 10040"/>
              <a:gd name="connsiteX1" fmla="*/ 9443 w 11170"/>
              <a:gd name="connsiteY1" fmla="*/ 6533 h 10040"/>
              <a:gd name="connsiteX2" fmla="*/ 11170 w 11170"/>
              <a:gd name="connsiteY2" fmla="*/ 0 h 10040"/>
              <a:gd name="connsiteX0" fmla="*/ 0 w 11170"/>
              <a:gd name="connsiteY0" fmla="*/ 10040 h 10040"/>
              <a:gd name="connsiteX1" fmla="*/ 9539 w 11170"/>
              <a:gd name="connsiteY1" fmla="*/ 6926 h 10040"/>
              <a:gd name="connsiteX2" fmla="*/ 11170 w 11170"/>
              <a:gd name="connsiteY2" fmla="*/ 0 h 10040"/>
            </a:gdLst>
            <a:ahLst/>
            <a:cxnLst>
              <a:cxn ang="0">
                <a:pos x="connsiteX0" y="connsiteY0"/>
              </a:cxn>
              <a:cxn ang="0">
                <a:pos x="connsiteX1" y="connsiteY1"/>
              </a:cxn>
              <a:cxn ang="0">
                <a:pos x="connsiteX2" y="connsiteY2"/>
              </a:cxn>
            </a:cxnLst>
            <a:rect l="l" t="t" r="r" b="b"/>
            <a:pathLst>
              <a:path w="11170" h="10040">
                <a:moveTo>
                  <a:pt x="0" y="10040"/>
                </a:moveTo>
                <a:cubicBezTo>
                  <a:pt x="1967" y="9310"/>
                  <a:pt x="7677" y="8599"/>
                  <a:pt x="9539" y="6926"/>
                </a:cubicBezTo>
                <a:cubicBezTo>
                  <a:pt x="10800" y="5485"/>
                  <a:pt x="10664" y="3417"/>
                  <a:pt x="11170" y="0"/>
                </a:cubicBezTo>
              </a:path>
            </a:pathLst>
          </a:custGeom>
          <a:noFill/>
          <a:ln w="19050">
            <a:solidFill>
              <a:srgbClr val="007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54">
              <a:defRPr/>
            </a:pPr>
            <a:endParaRPr lang="en-GB">
              <a:solidFill>
                <a:srgbClr val="0070CC"/>
              </a:solidFill>
            </a:endParaRPr>
          </a:p>
        </p:txBody>
      </p:sp>
      <p:sp>
        <p:nvSpPr>
          <p:cNvPr id="35" name="Text Box 17">
            <a:extLst>
              <a:ext uri="{FF2B5EF4-FFF2-40B4-BE49-F238E27FC236}">
                <a16:creationId xmlns:a16="http://schemas.microsoft.com/office/drawing/2014/main" id="{14D6D3AE-89C3-475F-AC90-74FD46B3740E}"/>
              </a:ext>
            </a:extLst>
          </p:cNvPr>
          <p:cNvSpPr txBox="1">
            <a:spLocks noChangeArrowheads="1"/>
          </p:cNvSpPr>
          <p:nvPr/>
        </p:nvSpPr>
        <p:spPr bwMode="auto">
          <a:xfrm>
            <a:off x="885531" y="2098659"/>
            <a:ext cx="2842040" cy="640175"/>
          </a:xfrm>
          <a:prstGeom prst="rect">
            <a:avLst/>
          </a:prstGeom>
        </p:spPr>
        <p:txBody>
          <a:bodyPr vert="horz" lIns="0" tIns="0" rIns="0" bIns="0" rtlCol="0" anchor="t" anchorCtr="0">
            <a:noAutofit/>
          </a:bodyPr>
          <a:lstStyle>
            <a:defPPr>
              <a:defRPr lang="en-US"/>
            </a:defPPr>
            <a:lvl1pPr marR="0" lvl="0" indent="0" algn="ctr" defTabSz="914400" fontAlgn="auto">
              <a:lnSpc>
                <a:spcPct val="90000"/>
              </a:lnSpc>
              <a:spcBef>
                <a:spcPts val="1000"/>
              </a:spcBef>
              <a:spcAft>
                <a:spcPts val="0"/>
              </a:spcAft>
              <a:buClr>
                <a:srgbClr val="31B7BC"/>
              </a:buClr>
              <a:buSzTx/>
              <a:buFont typeface="Arial"/>
              <a:buNone/>
              <a:tabLst/>
              <a:defRPr kumimoji="0" sz="28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defTabSz="1219170">
              <a:spcBef>
                <a:spcPts val="1333"/>
              </a:spcBef>
              <a:defRPr/>
            </a:pPr>
            <a:r>
              <a:rPr lang="en-GB" sz="2400" b="1">
                <a:solidFill>
                  <a:schemeClr val="tx1"/>
                </a:solidFill>
                <a:latin typeface="+mn-lt"/>
              </a:rPr>
              <a:t>Approach</a:t>
            </a:r>
          </a:p>
        </p:txBody>
      </p:sp>
      <p:sp>
        <p:nvSpPr>
          <p:cNvPr id="40" name="Text Box 16">
            <a:extLst>
              <a:ext uri="{FF2B5EF4-FFF2-40B4-BE49-F238E27FC236}">
                <a16:creationId xmlns:a16="http://schemas.microsoft.com/office/drawing/2014/main" id="{27D64E5C-BA6C-4E73-A054-34AF61105858}"/>
              </a:ext>
            </a:extLst>
          </p:cNvPr>
          <p:cNvSpPr txBox="1">
            <a:spLocks noChangeArrowheads="1"/>
          </p:cNvSpPr>
          <p:nvPr/>
        </p:nvSpPr>
        <p:spPr bwMode="auto">
          <a:xfrm>
            <a:off x="6931406" y="5016336"/>
            <a:ext cx="2842039" cy="611848"/>
          </a:xfrm>
          <a:prstGeom prst="rect">
            <a:avLst/>
          </a:prstGeom>
        </p:spPr>
        <p:txBody>
          <a:bodyPr vert="horz" lIns="0" tIns="0" rIns="0" bIns="0" rtlCol="0" anchor="t" anchorCtr="0">
            <a:noAutofit/>
          </a:bodyPr>
          <a:lstStyle>
            <a:defPPr>
              <a:defRPr lang="en-US"/>
            </a:defPPr>
            <a:lvl1pPr marR="0" lvl="0" indent="0" defTabSz="914400" fontAlgn="auto">
              <a:lnSpc>
                <a:spcPct val="90000"/>
              </a:lnSpc>
              <a:spcBef>
                <a:spcPts val="1000"/>
              </a:spcBef>
              <a:spcAft>
                <a:spcPts val="0"/>
              </a:spcAft>
              <a:buClr>
                <a:srgbClr val="31B7BC"/>
              </a:buClr>
              <a:buSzTx/>
              <a:buFont typeface="Arial"/>
              <a:buNone/>
              <a:tabLst/>
              <a:defRPr kumimoji="0" sz="41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ctr" defTabSz="1219170">
              <a:spcBef>
                <a:spcPts val="1333"/>
              </a:spcBef>
              <a:defRPr/>
            </a:pPr>
            <a:r>
              <a:rPr lang="en-GB" sz="2400" b="1">
                <a:solidFill>
                  <a:schemeClr val="tx1"/>
                </a:solidFill>
                <a:latin typeface="+mn-lt"/>
              </a:rPr>
              <a:t>Change</a:t>
            </a:r>
          </a:p>
        </p:txBody>
      </p:sp>
      <p:cxnSp>
        <p:nvCxnSpPr>
          <p:cNvPr id="51" name="Connector: Curved 50">
            <a:extLst>
              <a:ext uri="{FF2B5EF4-FFF2-40B4-BE49-F238E27FC236}">
                <a16:creationId xmlns:a16="http://schemas.microsoft.com/office/drawing/2014/main" id="{44A4AAB9-8E14-4B10-9EAC-099D30F8E60E}"/>
              </a:ext>
            </a:extLst>
          </p:cNvPr>
          <p:cNvCxnSpPr>
            <a:cxnSpLocks/>
            <a:stCxn id="42" idx="3"/>
            <a:endCxn id="27" idx="1"/>
          </p:cNvCxnSpPr>
          <p:nvPr/>
        </p:nvCxnSpPr>
        <p:spPr>
          <a:xfrm>
            <a:off x="2327734" y="2879810"/>
            <a:ext cx="2132615" cy="1953795"/>
          </a:xfrm>
          <a:prstGeom prst="curvedConnector3">
            <a:avLst>
              <a:gd name="adj1" fmla="val 33109"/>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34" name="Text Box 16">
            <a:extLst>
              <a:ext uri="{FF2B5EF4-FFF2-40B4-BE49-F238E27FC236}">
                <a16:creationId xmlns:a16="http://schemas.microsoft.com/office/drawing/2014/main" id="{23AE5E3B-E091-402B-8C7D-E6D21A322A07}"/>
              </a:ext>
            </a:extLst>
          </p:cNvPr>
          <p:cNvSpPr txBox="1">
            <a:spLocks noChangeArrowheads="1"/>
          </p:cNvSpPr>
          <p:nvPr/>
        </p:nvSpPr>
        <p:spPr bwMode="auto">
          <a:xfrm>
            <a:off x="3650698" y="2183947"/>
            <a:ext cx="2842039" cy="611848"/>
          </a:xfrm>
          <a:prstGeom prst="rect">
            <a:avLst/>
          </a:prstGeom>
        </p:spPr>
        <p:txBody>
          <a:bodyPr vert="horz" lIns="0" tIns="0" rIns="0" bIns="0" rtlCol="0" anchor="t" anchorCtr="0">
            <a:noAutofit/>
          </a:bodyPr>
          <a:lstStyle>
            <a:defPPr>
              <a:defRPr lang="en-US"/>
            </a:defPPr>
            <a:lvl1pPr marR="0" lvl="0" indent="0" defTabSz="914400" fontAlgn="auto">
              <a:lnSpc>
                <a:spcPct val="90000"/>
              </a:lnSpc>
              <a:spcBef>
                <a:spcPts val="1000"/>
              </a:spcBef>
              <a:spcAft>
                <a:spcPts val="0"/>
              </a:spcAft>
              <a:buClr>
                <a:srgbClr val="31B7BC"/>
              </a:buClr>
              <a:buSzTx/>
              <a:buFont typeface="Arial"/>
              <a:buNone/>
              <a:tabLst/>
              <a:defRPr kumimoji="0" sz="41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ctr" defTabSz="1219170">
              <a:spcBef>
                <a:spcPts val="1333"/>
              </a:spcBef>
              <a:defRPr/>
            </a:pPr>
            <a:r>
              <a:rPr lang="en-GB" sz="2400" b="1">
                <a:solidFill>
                  <a:schemeClr val="tx1"/>
                </a:solidFill>
                <a:latin typeface="+mn-lt"/>
              </a:rPr>
              <a:t>Governance</a:t>
            </a:r>
          </a:p>
        </p:txBody>
      </p:sp>
      <p:sp>
        <p:nvSpPr>
          <p:cNvPr id="27" name="Rectangle: Rounded Corners 26">
            <a:extLst>
              <a:ext uri="{FF2B5EF4-FFF2-40B4-BE49-F238E27FC236}">
                <a16:creationId xmlns:a16="http://schemas.microsoft.com/office/drawing/2014/main" id="{20B7EE63-ACE8-47C3-BF5C-47C55D6755D9}"/>
              </a:ext>
            </a:extLst>
          </p:cNvPr>
          <p:cNvSpPr/>
          <p:nvPr/>
        </p:nvSpPr>
        <p:spPr>
          <a:xfrm>
            <a:off x="4460349" y="4689605"/>
            <a:ext cx="288000" cy="288000"/>
          </a:xfrm>
          <a:prstGeom prst="roundRect">
            <a:avLst/>
          </a:prstGeom>
          <a:solidFill>
            <a:srgbClr val="FFB9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1</a:t>
            </a:r>
          </a:p>
        </p:txBody>
      </p:sp>
      <p:sp>
        <p:nvSpPr>
          <p:cNvPr id="28" name="Rectangle: Rounded Corners 27">
            <a:extLst>
              <a:ext uri="{FF2B5EF4-FFF2-40B4-BE49-F238E27FC236}">
                <a16:creationId xmlns:a16="http://schemas.microsoft.com/office/drawing/2014/main" id="{0C4F36B4-9473-4602-B9A7-A2AB5B2A7AA0}"/>
              </a:ext>
            </a:extLst>
          </p:cNvPr>
          <p:cNvSpPr/>
          <p:nvPr/>
        </p:nvSpPr>
        <p:spPr>
          <a:xfrm>
            <a:off x="6832267" y="4490080"/>
            <a:ext cx="288000" cy="288000"/>
          </a:xfrm>
          <a:prstGeom prst="roundRect">
            <a:avLst/>
          </a:prstGeom>
          <a:solidFill>
            <a:srgbClr val="FFB9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2</a:t>
            </a:r>
          </a:p>
        </p:txBody>
      </p:sp>
      <p:sp>
        <p:nvSpPr>
          <p:cNvPr id="29" name="Rectangle: Rounded Corners 28">
            <a:extLst>
              <a:ext uri="{FF2B5EF4-FFF2-40B4-BE49-F238E27FC236}">
                <a16:creationId xmlns:a16="http://schemas.microsoft.com/office/drawing/2014/main" id="{D92B9497-1C74-40D7-9D06-F399380BE1B7}"/>
              </a:ext>
            </a:extLst>
          </p:cNvPr>
          <p:cNvSpPr/>
          <p:nvPr/>
        </p:nvSpPr>
        <p:spPr>
          <a:xfrm>
            <a:off x="9231312" y="3244485"/>
            <a:ext cx="288000" cy="288000"/>
          </a:xfrm>
          <a:prstGeom prst="roundRect">
            <a:avLst/>
          </a:prstGeom>
          <a:solidFill>
            <a:srgbClr val="FFB9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3</a:t>
            </a:r>
          </a:p>
        </p:txBody>
      </p:sp>
      <p:cxnSp>
        <p:nvCxnSpPr>
          <p:cNvPr id="50" name="Connector: Curved 49">
            <a:extLst>
              <a:ext uri="{FF2B5EF4-FFF2-40B4-BE49-F238E27FC236}">
                <a16:creationId xmlns:a16="http://schemas.microsoft.com/office/drawing/2014/main" id="{67D4201A-2F6B-49E6-9F24-D7F0D941B1EB}"/>
              </a:ext>
            </a:extLst>
          </p:cNvPr>
          <p:cNvCxnSpPr>
            <a:cxnSpLocks/>
            <a:stCxn id="27" idx="3"/>
            <a:endCxn id="28" idx="1"/>
          </p:cNvCxnSpPr>
          <p:nvPr/>
        </p:nvCxnSpPr>
        <p:spPr>
          <a:xfrm flipV="1">
            <a:off x="4748349" y="4634080"/>
            <a:ext cx="2083918" cy="199525"/>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53" name="Connector: Curved 52">
            <a:extLst>
              <a:ext uri="{FF2B5EF4-FFF2-40B4-BE49-F238E27FC236}">
                <a16:creationId xmlns:a16="http://schemas.microsoft.com/office/drawing/2014/main" id="{1FCF0EBD-FB4A-48F2-9746-A1132BDF2C84}"/>
              </a:ext>
            </a:extLst>
          </p:cNvPr>
          <p:cNvCxnSpPr>
            <a:cxnSpLocks/>
            <a:stCxn id="28" idx="3"/>
            <a:endCxn id="29" idx="1"/>
          </p:cNvCxnSpPr>
          <p:nvPr/>
        </p:nvCxnSpPr>
        <p:spPr>
          <a:xfrm flipV="1">
            <a:off x="7120267" y="3388485"/>
            <a:ext cx="2111045" cy="1245595"/>
          </a:xfrm>
          <a:prstGeom prst="curvedConnector3">
            <a:avLst>
              <a:gd name="adj1" fmla="val 63563"/>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55" name="Connector: Curved 54">
            <a:extLst>
              <a:ext uri="{FF2B5EF4-FFF2-40B4-BE49-F238E27FC236}">
                <a16:creationId xmlns:a16="http://schemas.microsoft.com/office/drawing/2014/main" id="{371B0CC0-6A11-497C-AA05-2FB9BB9847C9}"/>
              </a:ext>
            </a:extLst>
          </p:cNvPr>
          <p:cNvCxnSpPr>
            <a:cxnSpLocks/>
            <a:stCxn id="29" idx="3"/>
            <a:endCxn id="39" idx="2"/>
          </p:cNvCxnSpPr>
          <p:nvPr/>
        </p:nvCxnSpPr>
        <p:spPr>
          <a:xfrm flipV="1">
            <a:off x="9519312" y="2073177"/>
            <a:ext cx="1056814" cy="1315308"/>
          </a:xfrm>
          <a:prstGeom prst="curvedConnector2">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60" name="Text Box 17">
            <a:extLst>
              <a:ext uri="{FF2B5EF4-FFF2-40B4-BE49-F238E27FC236}">
                <a16:creationId xmlns:a16="http://schemas.microsoft.com/office/drawing/2014/main" id="{BC4C7B4E-4B03-4A71-81C9-0389B5AA482F}"/>
              </a:ext>
            </a:extLst>
          </p:cNvPr>
          <p:cNvSpPr txBox="1">
            <a:spLocks noChangeArrowheads="1"/>
          </p:cNvSpPr>
          <p:nvPr/>
        </p:nvSpPr>
        <p:spPr bwMode="auto">
          <a:xfrm>
            <a:off x="5530391" y="2901202"/>
            <a:ext cx="2842040" cy="640175"/>
          </a:xfrm>
          <a:prstGeom prst="rect">
            <a:avLst/>
          </a:prstGeom>
        </p:spPr>
        <p:txBody>
          <a:bodyPr vert="horz" lIns="0" tIns="0" rIns="0" bIns="0" rtlCol="0" anchor="t" anchorCtr="0">
            <a:noAutofit/>
          </a:bodyPr>
          <a:lstStyle>
            <a:defPPr>
              <a:defRPr lang="en-US"/>
            </a:defPPr>
            <a:lvl1pPr marR="0" lvl="0" indent="0" algn="ctr" defTabSz="914400" fontAlgn="auto">
              <a:lnSpc>
                <a:spcPct val="90000"/>
              </a:lnSpc>
              <a:spcBef>
                <a:spcPts val="1000"/>
              </a:spcBef>
              <a:spcAft>
                <a:spcPts val="0"/>
              </a:spcAft>
              <a:buClr>
                <a:srgbClr val="31B7BC"/>
              </a:buClr>
              <a:buSzTx/>
              <a:buFont typeface="Arial"/>
              <a:buNone/>
              <a:tabLst/>
              <a:defRPr kumimoji="0" sz="28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defTabSz="1219170">
              <a:spcBef>
                <a:spcPts val="1333"/>
              </a:spcBef>
              <a:defRPr/>
            </a:pPr>
            <a:r>
              <a:rPr lang="en-GB" sz="2400" b="1">
                <a:solidFill>
                  <a:schemeClr val="tx1"/>
                </a:solidFill>
                <a:latin typeface="+mn-lt"/>
              </a:rPr>
              <a:t>Commons</a:t>
            </a:r>
          </a:p>
        </p:txBody>
      </p:sp>
      <p:sp>
        <p:nvSpPr>
          <p:cNvPr id="61" name="Text Box 17">
            <a:extLst>
              <a:ext uri="{FF2B5EF4-FFF2-40B4-BE49-F238E27FC236}">
                <a16:creationId xmlns:a16="http://schemas.microsoft.com/office/drawing/2014/main" id="{ED39902C-0B63-4EE2-8DD9-5FB1B4A3226C}"/>
              </a:ext>
            </a:extLst>
          </p:cNvPr>
          <p:cNvSpPr txBox="1">
            <a:spLocks noChangeArrowheads="1"/>
          </p:cNvSpPr>
          <p:nvPr/>
        </p:nvSpPr>
        <p:spPr bwMode="auto">
          <a:xfrm>
            <a:off x="5978060" y="3943311"/>
            <a:ext cx="2842040" cy="640175"/>
          </a:xfrm>
          <a:prstGeom prst="rect">
            <a:avLst/>
          </a:prstGeom>
        </p:spPr>
        <p:txBody>
          <a:bodyPr vert="horz" lIns="0" tIns="0" rIns="0" bIns="0" rtlCol="0" anchor="t" anchorCtr="0">
            <a:noAutofit/>
          </a:bodyPr>
          <a:lstStyle>
            <a:defPPr>
              <a:defRPr lang="en-US"/>
            </a:defPPr>
            <a:lvl1pPr marR="0" lvl="0" indent="0" algn="ctr" defTabSz="914400" fontAlgn="auto">
              <a:lnSpc>
                <a:spcPct val="90000"/>
              </a:lnSpc>
              <a:spcBef>
                <a:spcPts val="1000"/>
              </a:spcBef>
              <a:spcAft>
                <a:spcPts val="0"/>
              </a:spcAft>
              <a:buClr>
                <a:srgbClr val="31B7BC"/>
              </a:buClr>
              <a:buSzTx/>
              <a:buFont typeface="Arial"/>
              <a:buNone/>
              <a:tabLst/>
              <a:defRPr kumimoji="0" sz="2800" b="0" i="0" u="none" strike="noStrike" cap="none" spc="0" normalizeH="0" baseline="0">
                <a:ln>
                  <a:noFill/>
                </a:ln>
                <a:solidFill>
                  <a:srgbClr val="2AA9AE"/>
                </a:solidFill>
                <a:effectLst/>
                <a:uLnTx/>
                <a:uFillTx/>
                <a:latin typeface="Arial"/>
                <a:cs typeface="Arial"/>
              </a:defRPr>
            </a:lvl1pPr>
            <a:lvl2pPr marL="685800" indent="-228600" defTabSz="914400">
              <a:lnSpc>
                <a:spcPct val="90000"/>
              </a:lnSpc>
              <a:spcBef>
                <a:spcPts val="500"/>
              </a:spcBef>
              <a:buClr>
                <a:schemeClr val="accent1"/>
              </a:buClr>
              <a:buFont typeface="Arial" panose="020B0604020202020204" pitchFamily="34" charset="0"/>
              <a:buChar char="•"/>
              <a:defRPr sz="1600">
                <a:latin typeface="Arial"/>
                <a:cs typeface="Arial"/>
              </a:defRPr>
            </a:lvl2pPr>
            <a:lvl3pPr marL="1143000" indent="-228600" defTabSz="914400">
              <a:lnSpc>
                <a:spcPct val="90000"/>
              </a:lnSpc>
              <a:spcBef>
                <a:spcPts val="500"/>
              </a:spcBef>
              <a:buClr>
                <a:schemeClr val="accent1"/>
              </a:buClr>
              <a:buFont typeface="Arial" panose="020B0604020202020204" pitchFamily="34" charset="0"/>
              <a:buChar char="•"/>
              <a:defRPr>
                <a:latin typeface="Arial"/>
                <a:cs typeface="Arial"/>
              </a:defRPr>
            </a:lvl3pPr>
            <a:lvl4pPr marL="1600200" indent="-228600" defTabSz="914400">
              <a:lnSpc>
                <a:spcPct val="90000"/>
              </a:lnSpc>
              <a:spcBef>
                <a:spcPts val="500"/>
              </a:spcBef>
              <a:buClr>
                <a:schemeClr val="accent1"/>
              </a:buClr>
              <a:buFont typeface="Arial" panose="020B0604020202020204" pitchFamily="34" charset="0"/>
              <a:buChar char="•"/>
              <a:defRPr>
                <a:latin typeface="Arial"/>
                <a:cs typeface="Arial"/>
              </a:defRPr>
            </a:lvl4pPr>
            <a:lvl5pPr marL="2057400" indent="-228600" defTabSz="914400">
              <a:lnSpc>
                <a:spcPct val="90000"/>
              </a:lnSpc>
              <a:spcBef>
                <a:spcPts val="500"/>
              </a:spcBef>
              <a:buClr>
                <a:schemeClr val="accent1"/>
              </a:buClr>
              <a:buFont typeface="Arial" panose="020B0604020202020204" pitchFamily="34" charset="0"/>
              <a:buChar char="•"/>
              <a:defRPr>
                <a:latin typeface="Arial"/>
                <a:cs typeface="Arial"/>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defTabSz="1219170">
              <a:spcBef>
                <a:spcPts val="1333"/>
              </a:spcBef>
              <a:defRPr/>
            </a:pPr>
            <a:r>
              <a:rPr lang="en-GB" sz="2400" b="1">
                <a:solidFill>
                  <a:schemeClr val="tx1"/>
                </a:solidFill>
                <a:latin typeface="+mn-lt"/>
              </a:rPr>
              <a:t>Enablers</a:t>
            </a:r>
          </a:p>
        </p:txBody>
      </p:sp>
      <p:sp>
        <p:nvSpPr>
          <p:cNvPr id="71" name="Freeform 15">
            <a:extLst>
              <a:ext uri="{FF2B5EF4-FFF2-40B4-BE49-F238E27FC236}">
                <a16:creationId xmlns:a16="http://schemas.microsoft.com/office/drawing/2014/main" id="{6707B92C-4041-4676-A113-C43AD4F344ED}"/>
              </a:ext>
            </a:extLst>
          </p:cNvPr>
          <p:cNvSpPr>
            <a:spLocks/>
          </p:cNvSpPr>
          <p:nvPr/>
        </p:nvSpPr>
        <p:spPr bwMode="auto">
          <a:xfrm>
            <a:off x="1119099" y="1694634"/>
            <a:ext cx="9805200" cy="4042737"/>
          </a:xfrm>
          <a:custGeom>
            <a:avLst/>
            <a:gdLst>
              <a:gd name="T0" fmla="*/ 0 w 2941"/>
              <a:gd name="T1" fmla="*/ 2177 h 2177"/>
              <a:gd name="T2" fmla="*/ 902 w 2941"/>
              <a:gd name="T3" fmla="*/ 1875 h 2177"/>
              <a:gd name="T4" fmla="*/ 1515 w 2941"/>
              <a:gd name="T5" fmla="*/ 485 h 2177"/>
              <a:gd name="T6" fmla="*/ 2502 w 2941"/>
              <a:gd name="T7" fmla="*/ 10 h 2177"/>
              <a:gd name="T8" fmla="*/ 2584 w 2941"/>
              <a:gd name="T9" fmla="*/ 10 h 2177"/>
              <a:gd name="connsiteX0" fmla="*/ 0 w 8507"/>
              <a:gd name="connsiteY0" fmla="*/ 9954 h 9954"/>
              <a:gd name="connsiteX1" fmla="*/ 3067 w 8507"/>
              <a:gd name="connsiteY1" fmla="*/ 8567 h 9954"/>
              <a:gd name="connsiteX2" fmla="*/ 5151 w 8507"/>
              <a:gd name="connsiteY2" fmla="*/ 2182 h 9954"/>
              <a:gd name="connsiteX3" fmla="*/ 8507 w 8507"/>
              <a:gd name="connsiteY3" fmla="*/ 0 h 9954"/>
              <a:gd name="connsiteX0" fmla="*/ 0 w 11170"/>
              <a:gd name="connsiteY0" fmla="*/ 10040 h 10040"/>
              <a:gd name="connsiteX1" fmla="*/ 3605 w 11170"/>
              <a:gd name="connsiteY1" fmla="*/ 8647 h 10040"/>
              <a:gd name="connsiteX2" fmla="*/ 6055 w 11170"/>
              <a:gd name="connsiteY2" fmla="*/ 2232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2840 w 11170"/>
              <a:gd name="connsiteY1" fmla="*/ 5507 h 10040"/>
              <a:gd name="connsiteX2" fmla="*/ 6932 w 11170"/>
              <a:gd name="connsiteY2" fmla="*/ 1713 h 10040"/>
              <a:gd name="connsiteX3" fmla="*/ 11170 w 11170"/>
              <a:gd name="connsiteY3" fmla="*/ 0 h 10040"/>
              <a:gd name="connsiteX0" fmla="*/ 0 w 11170"/>
              <a:gd name="connsiteY0" fmla="*/ 10040 h 10040"/>
              <a:gd name="connsiteX1" fmla="*/ 2840 w 11170"/>
              <a:gd name="connsiteY1" fmla="*/ 5507 h 10040"/>
              <a:gd name="connsiteX2" fmla="*/ 6932 w 11170"/>
              <a:gd name="connsiteY2" fmla="*/ 1713 h 10040"/>
              <a:gd name="connsiteX3" fmla="*/ 11170 w 11170"/>
              <a:gd name="connsiteY3" fmla="*/ 0 h 10040"/>
              <a:gd name="connsiteX0" fmla="*/ 0 w 11170"/>
              <a:gd name="connsiteY0" fmla="*/ 10040 h 10040"/>
              <a:gd name="connsiteX1" fmla="*/ 2851 w 11170"/>
              <a:gd name="connsiteY1" fmla="*/ 4650 h 10040"/>
              <a:gd name="connsiteX2" fmla="*/ 6932 w 11170"/>
              <a:gd name="connsiteY2" fmla="*/ 1713 h 10040"/>
              <a:gd name="connsiteX3" fmla="*/ 11170 w 11170"/>
              <a:gd name="connsiteY3" fmla="*/ 0 h 10040"/>
              <a:gd name="connsiteX0" fmla="*/ 0 w 11170"/>
              <a:gd name="connsiteY0" fmla="*/ 10062 h 10062"/>
              <a:gd name="connsiteX1" fmla="*/ 2851 w 11170"/>
              <a:gd name="connsiteY1" fmla="*/ 4672 h 10062"/>
              <a:gd name="connsiteX2" fmla="*/ 6814 w 11170"/>
              <a:gd name="connsiteY2" fmla="*/ 1092 h 10062"/>
              <a:gd name="connsiteX3" fmla="*/ 11170 w 11170"/>
              <a:gd name="connsiteY3" fmla="*/ 22 h 10062"/>
              <a:gd name="connsiteX0" fmla="*/ 0 w 11170"/>
              <a:gd name="connsiteY0" fmla="*/ 10040 h 10040"/>
              <a:gd name="connsiteX1" fmla="*/ 2851 w 11170"/>
              <a:gd name="connsiteY1" fmla="*/ 4650 h 10040"/>
              <a:gd name="connsiteX2" fmla="*/ 6814 w 11170"/>
              <a:gd name="connsiteY2" fmla="*/ 1070 h 10040"/>
              <a:gd name="connsiteX3" fmla="*/ 11170 w 11170"/>
              <a:gd name="connsiteY3" fmla="*/ 0 h 10040"/>
              <a:gd name="connsiteX0" fmla="*/ 0 w 11170"/>
              <a:gd name="connsiteY0" fmla="*/ 10040 h 10040"/>
              <a:gd name="connsiteX1" fmla="*/ 2851 w 11170"/>
              <a:gd name="connsiteY1" fmla="*/ 4650 h 10040"/>
              <a:gd name="connsiteX2" fmla="*/ 11170 w 11170"/>
              <a:gd name="connsiteY2" fmla="*/ 0 h 10040"/>
              <a:gd name="connsiteX0" fmla="*/ 0 w 11170"/>
              <a:gd name="connsiteY0" fmla="*/ 10040 h 10040"/>
              <a:gd name="connsiteX1" fmla="*/ 4993 w 11170"/>
              <a:gd name="connsiteY1" fmla="*/ 2437 h 10040"/>
              <a:gd name="connsiteX2" fmla="*/ 11170 w 11170"/>
              <a:gd name="connsiteY2" fmla="*/ 0 h 10040"/>
              <a:gd name="connsiteX0" fmla="*/ 0 w 11170"/>
              <a:gd name="connsiteY0" fmla="*/ 10040 h 10040"/>
              <a:gd name="connsiteX1" fmla="*/ 4993 w 11170"/>
              <a:gd name="connsiteY1" fmla="*/ 2437 h 10040"/>
              <a:gd name="connsiteX2" fmla="*/ 11170 w 11170"/>
              <a:gd name="connsiteY2" fmla="*/ 0 h 10040"/>
              <a:gd name="connsiteX0" fmla="*/ 0 w 11170"/>
              <a:gd name="connsiteY0" fmla="*/ 10040 h 10040"/>
              <a:gd name="connsiteX1" fmla="*/ 5161 w 11170"/>
              <a:gd name="connsiteY1" fmla="*/ 2782 h 10040"/>
              <a:gd name="connsiteX2" fmla="*/ 11170 w 11170"/>
              <a:gd name="connsiteY2" fmla="*/ 0 h 10040"/>
              <a:gd name="connsiteX0" fmla="*/ 0 w 11170"/>
              <a:gd name="connsiteY0" fmla="*/ 10069 h 10069"/>
              <a:gd name="connsiteX1" fmla="*/ 5161 w 11170"/>
              <a:gd name="connsiteY1" fmla="*/ 2811 h 10069"/>
              <a:gd name="connsiteX2" fmla="*/ 11170 w 11170"/>
              <a:gd name="connsiteY2" fmla="*/ 29 h 10069"/>
            </a:gdLst>
            <a:ahLst/>
            <a:cxnLst>
              <a:cxn ang="0">
                <a:pos x="connsiteX0" y="connsiteY0"/>
              </a:cxn>
              <a:cxn ang="0">
                <a:pos x="connsiteX1" y="connsiteY1"/>
              </a:cxn>
              <a:cxn ang="0">
                <a:pos x="connsiteX2" y="connsiteY2"/>
              </a:cxn>
            </a:cxnLst>
            <a:rect l="l" t="t" r="r" b="b"/>
            <a:pathLst>
              <a:path w="11170" h="10069">
                <a:moveTo>
                  <a:pt x="0" y="10069"/>
                </a:moveTo>
                <a:cubicBezTo>
                  <a:pt x="1360" y="7396"/>
                  <a:pt x="3299" y="4484"/>
                  <a:pt x="5161" y="2811"/>
                </a:cubicBezTo>
                <a:cubicBezTo>
                  <a:pt x="7023" y="1138"/>
                  <a:pt x="9233" y="-222"/>
                  <a:pt x="11170" y="29"/>
                </a:cubicBezTo>
              </a:path>
            </a:pathLst>
          </a:custGeom>
          <a:noFill/>
          <a:ln w="19050">
            <a:solidFill>
              <a:srgbClr val="007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54">
              <a:defRPr/>
            </a:pPr>
            <a:endParaRPr lang="en-GB">
              <a:solidFill>
                <a:prstClr val="black"/>
              </a:solidFill>
            </a:endParaRPr>
          </a:p>
        </p:txBody>
      </p:sp>
      <p:sp>
        <p:nvSpPr>
          <p:cNvPr id="73" name="Freeform 15">
            <a:extLst>
              <a:ext uri="{FF2B5EF4-FFF2-40B4-BE49-F238E27FC236}">
                <a16:creationId xmlns:a16="http://schemas.microsoft.com/office/drawing/2014/main" id="{B3FC4F8B-D41C-41B2-A775-93DA331B00CA}"/>
              </a:ext>
            </a:extLst>
          </p:cNvPr>
          <p:cNvSpPr>
            <a:spLocks/>
          </p:cNvSpPr>
          <p:nvPr/>
        </p:nvSpPr>
        <p:spPr bwMode="auto">
          <a:xfrm>
            <a:off x="1084068" y="1692271"/>
            <a:ext cx="9805200" cy="4031093"/>
          </a:xfrm>
          <a:custGeom>
            <a:avLst/>
            <a:gdLst>
              <a:gd name="T0" fmla="*/ 0 w 2941"/>
              <a:gd name="T1" fmla="*/ 2177 h 2177"/>
              <a:gd name="T2" fmla="*/ 902 w 2941"/>
              <a:gd name="T3" fmla="*/ 1875 h 2177"/>
              <a:gd name="T4" fmla="*/ 1515 w 2941"/>
              <a:gd name="T5" fmla="*/ 485 h 2177"/>
              <a:gd name="T6" fmla="*/ 2502 w 2941"/>
              <a:gd name="T7" fmla="*/ 10 h 2177"/>
              <a:gd name="T8" fmla="*/ 2584 w 2941"/>
              <a:gd name="T9" fmla="*/ 10 h 2177"/>
              <a:gd name="connsiteX0" fmla="*/ 0 w 8507"/>
              <a:gd name="connsiteY0" fmla="*/ 9954 h 9954"/>
              <a:gd name="connsiteX1" fmla="*/ 3067 w 8507"/>
              <a:gd name="connsiteY1" fmla="*/ 8567 h 9954"/>
              <a:gd name="connsiteX2" fmla="*/ 5151 w 8507"/>
              <a:gd name="connsiteY2" fmla="*/ 2182 h 9954"/>
              <a:gd name="connsiteX3" fmla="*/ 8507 w 8507"/>
              <a:gd name="connsiteY3" fmla="*/ 0 h 9954"/>
              <a:gd name="connsiteX0" fmla="*/ 0 w 11170"/>
              <a:gd name="connsiteY0" fmla="*/ 10040 h 10040"/>
              <a:gd name="connsiteX1" fmla="*/ 3605 w 11170"/>
              <a:gd name="connsiteY1" fmla="*/ 8647 h 10040"/>
              <a:gd name="connsiteX2" fmla="*/ 6055 w 11170"/>
              <a:gd name="connsiteY2" fmla="*/ 2232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3605 w 11170"/>
              <a:gd name="connsiteY1" fmla="*/ 8647 h 10040"/>
              <a:gd name="connsiteX2" fmla="*/ 6932 w 11170"/>
              <a:gd name="connsiteY2" fmla="*/ 1713 h 10040"/>
              <a:gd name="connsiteX3" fmla="*/ 11170 w 11170"/>
              <a:gd name="connsiteY3" fmla="*/ 0 h 10040"/>
              <a:gd name="connsiteX0" fmla="*/ 0 w 11170"/>
              <a:gd name="connsiteY0" fmla="*/ 10040 h 10040"/>
              <a:gd name="connsiteX1" fmla="*/ 2840 w 11170"/>
              <a:gd name="connsiteY1" fmla="*/ 5507 h 10040"/>
              <a:gd name="connsiteX2" fmla="*/ 6932 w 11170"/>
              <a:gd name="connsiteY2" fmla="*/ 1713 h 10040"/>
              <a:gd name="connsiteX3" fmla="*/ 11170 w 11170"/>
              <a:gd name="connsiteY3" fmla="*/ 0 h 10040"/>
              <a:gd name="connsiteX0" fmla="*/ 0 w 11170"/>
              <a:gd name="connsiteY0" fmla="*/ 10040 h 10040"/>
              <a:gd name="connsiteX1" fmla="*/ 2840 w 11170"/>
              <a:gd name="connsiteY1" fmla="*/ 5507 h 10040"/>
              <a:gd name="connsiteX2" fmla="*/ 6932 w 11170"/>
              <a:gd name="connsiteY2" fmla="*/ 1713 h 10040"/>
              <a:gd name="connsiteX3" fmla="*/ 11170 w 11170"/>
              <a:gd name="connsiteY3" fmla="*/ 0 h 10040"/>
              <a:gd name="connsiteX0" fmla="*/ 0 w 11170"/>
              <a:gd name="connsiteY0" fmla="*/ 10040 h 10040"/>
              <a:gd name="connsiteX1" fmla="*/ 2851 w 11170"/>
              <a:gd name="connsiteY1" fmla="*/ 4650 h 10040"/>
              <a:gd name="connsiteX2" fmla="*/ 6932 w 11170"/>
              <a:gd name="connsiteY2" fmla="*/ 1713 h 10040"/>
              <a:gd name="connsiteX3" fmla="*/ 11170 w 11170"/>
              <a:gd name="connsiteY3" fmla="*/ 0 h 10040"/>
              <a:gd name="connsiteX0" fmla="*/ 0 w 11170"/>
              <a:gd name="connsiteY0" fmla="*/ 10062 h 10062"/>
              <a:gd name="connsiteX1" fmla="*/ 2851 w 11170"/>
              <a:gd name="connsiteY1" fmla="*/ 4672 h 10062"/>
              <a:gd name="connsiteX2" fmla="*/ 6814 w 11170"/>
              <a:gd name="connsiteY2" fmla="*/ 1092 h 10062"/>
              <a:gd name="connsiteX3" fmla="*/ 11170 w 11170"/>
              <a:gd name="connsiteY3" fmla="*/ 22 h 10062"/>
              <a:gd name="connsiteX0" fmla="*/ 0 w 11170"/>
              <a:gd name="connsiteY0" fmla="*/ 10040 h 10040"/>
              <a:gd name="connsiteX1" fmla="*/ 2851 w 11170"/>
              <a:gd name="connsiteY1" fmla="*/ 4650 h 10040"/>
              <a:gd name="connsiteX2" fmla="*/ 6814 w 11170"/>
              <a:gd name="connsiteY2" fmla="*/ 1070 h 10040"/>
              <a:gd name="connsiteX3" fmla="*/ 11170 w 11170"/>
              <a:gd name="connsiteY3" fmla="*/ 0 h 10040"/>
              <a:gd name="connsiteX0" fmla="*/ 0 w 11170"/>
              <a:gd name="connsiteY0" fmla="*/ 10040 h 10040"/>
              <a:gd name="connsiteX1" fmla="*/ 2851 w 11170"/>
              <a:gd name="connsiteY1" fmla="*/ 4650 h 10040"/>
              <a:gd name="connsiteX2" fmla="*/ 11170 w 11170"/>
              <a:gd name="connsiteY2" fmla="*/ 0 h 10040"/>
              <a:gd name="connsiteX0" fmla="*/ 0 w 11170"/>
              <a:gd name="connsiteY0" fmla="*/ 10040 h 10040"/>
              <a:gd name="connsiteX1" fmla="*/ 4993 w 11170"/>
              <a:gd name="connsiteY1" fmla="*/ 2437 h 10040"/>
              <a:gd name="connsiteX2" fmla="*/ 11170 w 11170"/>
              <a:gd name="connsiteY2" fmla="*/ 0 h 10040"/>
              <a:gd name="connsiteX0" fmla="*/ 0 w 11170"/>
              <a:gd name="connsiteY0" fmla="*/ 10040 h 10040"/>
              <a:gd name="connsiteX1" fmla="*/ 4993 w 11170"/>
              <a:gd name="connsiteY1" fmla="*/ 2437 h 10040"/>
              <a:gd name="connsiteX2" fmla="*/ 11170 w 11170"/>
              <a:gd name="connsiteY2" fmla="*/ 0 h 10040"/>
              <a:gd name="connsiteX0" fmla="*/ 0 w 11170"/>
              <a:gd name="connsiteY0" fmla="*/ 10040 h 10040"/>
              <a:gd name="connsiteX1" fmla="*/ 8573 w 11170"/>
              <a:gd name="connsiteY1" fmla="*/ 3694 h 10040"/>
              <a:gd name="connsiteX2" fmla="*/ 11170 w 11170"/>
              <a:gd name="connsiteY2" fmla="*/ 0 h 10040"/>
              <a:gd name="connsiteX0" fmla="*/ 0 w 11170"/>
              <a:gd name="connsiteY0" fmla="*/ 10040 h 10040"/>
              <a:gd name="connsiteX1" fmla="*/ 8573 w 11170"/>
              <a:gd name="connsiteY1" fmla="*/ 3694 h 10040"/>
              <a:gd name="connsiteX2" fmla="*/ 11170 w 11170"/>
              <a:gd name="connsiteY2" fmla="*/ 0 h 10040"/>
            </a:gdLst>
            <a:ahLst/>
            <a:cxnLst>
              <a:cxn ang="0">
                <a:pos x="connsiteX0" y="connsiteY0"/>
              </a:cxn>
              <a:cxn ang="0">
                <a:pos x="connsiteX1" y="connsiteY1"/>
              </a:cxn>
              <a:cxn ang="0">
                <a:pos x="connsiteX2" y="connsiteY2"/>
              </a:cxn>
            </a:cxnLst>
            <a:rect l="l" t="t" r="r" b="b"/>
            <a:pathLst>
              <a:path w="11170" h="10040">
                <a:moveTo>
                  <a:pt x="0" y="10040"/>
                </a:moveTo>
                <a:cubicBezTo>
                  <a:pt x="1360" y="7367"/>
                  <a:pt x="6711" y="5367"/>
                  <a:pt x="8573" y="3694"/>
                </a:cubicBezTo>
                <a:cubicBezTo>
                  <a:pt x="10435" y="2021"/>
                  <a:pt x="10244" y="1964"/>
                  <a:pt x="11170" y="0"/>
                </a:cubicBezTo>
              </a:path>
            </a:pathLst>
          </a:custGeom>
          <a:noFill/>
          <a:ln w="19050">
            <a:solidFill>
              <a:srgbClr val="007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54">
              <a:defRPr/>
            </a:pPr>
            <a:endParaRPr lang="en-GB">
              <a:solidFill>
                <a:prstClr val="black"/>
              </a:solidFill>
            </a:endParaRPr>
          </a:p>
        </p:txBody>
      </p:sp>
      <p:sp>
        <p:nvSpPr>
          <p:cNvPr id="39" name="Rectangle 38">
            <a:extLst>
              <a:ext uri="{FF2B5EF4-FFF2-40B4-BE49-F238E27FC236}">
                <a16:creationId xmlns:a16="http://schemas.microsoft.com/office/drawing/2014/main" id="{14F6B558-BFC0-4824-A5C6-76CC6170687C}"/>
              </a:ext>
            </a:extLst>
          </p:cNvPr>
          <p:cNvSpPr/>
          <p:nvPr/>
        </p:nvSpPr>
        <p:spPr>
          <a:xfrm>
            <a:off x="9855538" y="1366980"/>
            <a:ext cx="1441175" cy="706197"/>
          </a:xfrm>
          <a:prstGeom prst="rect">
            <a:avLst/>
          </a:prstGeom>
          <a:solidFill>
            <a:srgbClr val="007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2000">
                <a:solidFill>
                  <a:prstClr val="white"/>
                </a:solidFill>
              </a:rPr>
              <a:t>Vision</a:t>
            </a:r>
          </a:p>
        </p:txBody>
      </p:sp>
      <p:sp>
        <p:nvSpPr>
          <p:cNvPr id="41" name="Rectangle 40">
            <a:extLst>
              <a:ext uri="{FF2B5EF4-FFF2-40B4-BE49-F238E27FC236}">
                <a16:creationId xmlns:a16="http://schemas.microsoft.com/office/drawing/2014/main" id="{BDEEEAA8-3B69-4B96-901F-5B54F2343685}"/>
              </a:ext>
            </a:extLst>
          </p:cNvPr>
          <p:cNvSpPr/>
          <p:nvPr/>
        </p:nvSpPr>
        <p:spPr>
          <a:xfrm>
            <a:off x="1073974" y="5077122"/>
            <a:ext cx="1441175" cy="706197"/>
          </a:xfrm>
          <a:prstGeom prst="rect">
            <a:avLst/>
          </a:prstGeom>
          <a:solidFill>
            <a:srgbClr val="007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2000">
                <a:solidFill>
                  <a:prstClr val="white"/>
                </a:solidFill>
              </a:rPr>
              <a:t>Baseline</a:t>
            </a:r>
          </a:p>
        </p:txBody>
      </p:sp>
      <p:cxnSp>
        <p:nvCxnSpPr>
          <p:cNvPr id="74" name="Connector: Curved 73">
            <a:extLst>
              <a:ext uri="{FF2B5EF4-FFF2-40B4-BE49-F238E27FC236}">
                <a16:creationId xmlns:a16="http://schemas.microsoft.com/office/drawing/2014/main" id="{14B631F0-34A5-4528-8828-92632CFB0AC7}"/>
              </a:ext>
            </a:extLst>
          </p:cNvPr>
          <p:cNvCxnSpPr>
            <a:cxnSpLocks/>
          </p:cNvCxnSpPr>
          <p:nvPr/>
        </p:nvCxnSpPr>
        <p:spPr>
          <a:xfrm flipV="1">
            <a:off x="6892003" y="2577031"/>
            <a:ext cx="2243309" cy="908015"/>
          </a:xfrm>
          <a:prstGeom prst="curvedConnector3">
            <a:avLst>
              <a:gd name="adj1" fmla="val 60705"/>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76" name="Connector: Curved 75">
            <a:extLst>
              <a:ext uri="{FF2B5EF4-FFF2-40B4-BE49-F238E27FC236}">
                <a16:creationId xmlns:a16="http://schemas.microsoft.com/office/drawing/2014/main" id="{4119E604-D44E-490E-ADB3-BBBF26A02AC5}"/>
              </a:ext>
            </a:extLst>
          </p:cNvPr>
          <p:cNvCxnSpPr>
            <a:cxnSpLocks/>
          </p:cNvCxnSpPr>
          <p:nvPr/>
        </p:nvCxnSpPr>
        <p:spPr>
          <a:xfrm flipV="1">
            <a:off x="4555211" y="3485045"/>
            <a:ext cx="2048792" cy="481971"/>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77" name="Connector: Curved 76">
            <a:extLst>
              <a:ext uri="{FF2B5EF4-FFF2-40B4-BE49-F238E27FC236}">
                <a16:creationId xmlns:a16="http://schemas.microsoft.com/office/drawing/2014/main" id="{8BC199F1-7E32-42B5-854D-458B737CA77D}"/>
              </a:ext>
            </a:extLst>
          </p:cNvPr>
          <p:cNvCxnSpPr>
            <a:cxnSpLocks/>
            <a:stCxn id="42" idx="3"/>
            <a:endCxn id="69" idx="1"/>
          </p:cNvCxnSpPr>
          <p:nvPr/>
        </p:nvCxnSpPr>
        <p:spPr>
          <a:xfrm>
            <a:off x="2327734" y="2879810"/>
            <a:ext cx="1078732" cy="535936"/>
          </a:xfrm>
          <a:prstGeom prst="curvedConnector3">
            <a:avLst>
              <a:gd name="adj1" fmla="val 65412"/>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79" name="Connector: Curved 78">
            <a:extLst>
              <a:ext uri="{FF2B5EF4-FFF2-40B4-BE49-F238E27FC236}">
                <a16:creationId xmlns:a16="http://schemas.microsoft.com/office/drawing/2014/main" id="{51B4AC2C-065E-436A-B71C-0638893A1538}"/>
              </a:ext>
            </a:extLst>
          </p:cNvPr>
          <p:cNvCxnSpPr>
            <a:cxnSpLocks/>
            <a:stCxn id="82" idx="3"/>
            <a:endCxn id="39" idx="1"/>
          </p:cNvCxnSpPr>
          <p:nvPr/>
        </p:nvCxnSpPr>
        <p:spPr>
          <a:xfrm flipV="1">
            <a:off x="9423312" y="1720079"/>
            <a:ext cx="432226" cy="856952"/>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80" name="Rectangle: Rounded Corners 79">
            <a:extLst>
              <a:ext uri="{FF2B5EF4-FFF2-40B4-BE49-F238E27FC236}">
                <a16:creationId xmlns:a16="http://schemas.microsoft.com/office/drawing/2014/main" id="{65FEE7E0-2BC5-4E74-95C6-C63D894D7816}"/>
              </a:ext>
            </a:extLst>
          </p:cNvPr>
          <p:cNvSpPr/>
          <p:nvPr/>
        </p:nvSpPr>
        <p:spPr>
          <a:xfrm>
            <a:off x="4267211" y="3823016"/>
            <a:ext cx="288000" cy="288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1</a:t>
            </a:r>
          </a:p>
        </p:txBody>
      </p:sp>
      <p:sp>
        <p:nvSpPr>
          <p:cNvPr id="81" name="Rectangle: Rounded Corners 80">
            <a:extLst>
              <a:ext uri="{FF2B5EF4-FFF2-40B4-BE49-F238E27FC236}">
                <a16:creationId xmlns:a16="http://schemas.microsoft.com/office/drawing/2014/main" id="{FA322F8A-82C4-4807-BFC1-E4A857B4E652}"/>
              </a:ext>
            </a:extLst>
          </p:cNvPr>
          <p:cNvSpPr/>
          <p:nvPr/>
        </p:nvSpPr>
        <p:spPr>
          <a:xfrm>
            <a:off x="6604003" y="3341045"/>
            <a:ext cx="288000" cy="288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2</a:t>
            </a:r>
          </a:p>
        </p:txBody>
      </p:sp>
      <p:sp>
        <p:nvSpPr>
          <p:cNvPr id="82" name="Rectangle: Rounded Corners 81">
            <a:extLst>
              <a:ext uri="{FF2B5EF4-FFF2-40B4-BE49-F238E27FC236}">
                <a16:creationId xmlns:a16="http://schemas.microsoft.com/office/drawing/2014/main" id="{1AE0A563-23D8-46D6-A1F9-69195E350115}"/>
              </a:ext>
            </a:extLst>
          </p:cNvPr>
          <p:cNvSpPr/>
          <p:nvPr/>
        </p:nvSpPr>
        <p:spPr>
          <a:xfrm>
            <a:off x="9135312" y="2433031"/>
            <a:ext cx="288000" cy="288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3</a:t>
            </a:r>
          </a:p>
        </p:txBody>
      </p:sp>
      <p:cxnSp>
        <p:nvCxnSpPr>
          <p:cNvPr id="36" name="Connector: Curved 35">
            <a:extLst>
              <a:ext uri="{FF2B5EF4-FFF2-40B4-BE49-F238E27FC236}">
                <a16:creationId xmlns:a16="http://schemas.microsoft.com/office/drawing/2014/main" id="{094C42A3-D336-4F8B-9714-B007BDEF57A5}"/>
              </a:ext>
            </a:extLst>
          </p:cNvPr>
          <p:cNvCxnSpPr>
            <a:cxnSpLocks/>
            <a:stCxn id="54" idx="0"/>
            <a:endCxn id="37" idx="3"/>
          </p:cNvCxnSpPr>
          <p:nvPr/>
        </p:nvCxnSpPr>
        <p:spPr>
          <a:xfrm rot="16200000" flipV="1">
            <a:off x="1938121" y="3865097"/>
            <a:ext cx="1231368" cy="2008660"/>
          </a:xfrm>
          <a:prstGeom prst="curvedConnector2">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53DA3A4F-6361-48A6-B7CB-1576AE56A8F0}"/>
              </a:ext>
            </a:extLst>
          </p:cNvPr>
          <p:cNvSpPr/>
          <p:nvPr/>
        </p:nvSpPr>
        <p:spPr>
          <a:xfrm>
            <a:off x="1261475" y="4109743"/>
            <a:ext cx="288000" cy="288000"/>
          </a:xfrm>
          <a:prstGeom prst="roundRect">
            <a:avLst/>
          </a:prstGeom>
          <a:solidFill>
            <a:srgbClr val="9DB7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r>
              <a:rPr lang="en-GB">
                <a:solidFill>
                  <a:schemeClr val="tx1"/>
                </a:solidFill>
              </a:rPr>
              <a:t>1</a:t>
            </a:r>
          </a:p>
        </p:txBody>
      </p:sp>
      <p:sp>
        <p:nvSpPr>
          <p:cNvPr id="42" name="Rectangle: Rounded Corners 41">
            <a:extLst>
              <a:ext uri="{FF2B5EF4-FFF2-40B4-BE49-F238E27FC236}">
                <a16:creationId xmlns:a16="http://schemas.microsoft.com/office/drawing/2014/main" id="{3DC8BD9A-CD04-4691-88B7-C31CEB7E2DD0}"/>
              </a:ext>
            </a:extLst>
          </p:cNvPr>
          <p:cNvSpPr/>
          <p:nvPr/>
        </p:nvSpPr>
        <p:spPr>
          <a:xfrm>
            <a:off x="2039734" y="2735810"/>
            <a:ext cx="288000" cy="288000"/>
          </a:xfrm>
          <a:prstGeom prst="roundRect">
            <a:avLst/>
          </a:prstGeom>
          <a:solidFill>
            <a:srgbClr val="9DB7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r>
              <a:rPr lang="en-GB">
                <a:solidFill>
                  <a:schemeClr val="tx1"/>
                </a:solidFill>
              </a:rPr>
              <a:t>3</a:t>
            </a:r>
          </a:p>
        </p:txBody>
      </p:sp>
      <p:sp>
        <p:nvSpPr>
          <p:cNvPr id="43" name="Rectangle: Rounded Corners 42">
            <a:extLst>
              <a:ext uri="{FF2B5EF4-FFF2-40B4-BE49-F238E27FC236}">
                <a16:creationId xmlns:a16="http://schemas.microsoft.com/office/drawing/2014/main" id="{FDCB076A-60F7-49F4-9B6F-20890BD5517D}"/>
              </a:ext>
            </a:extLst>
          </p:cNvPr>
          <p:cNvSpPr/>
          <p:nvPr/>
        </p:nvSpPr>
        <p:spPr>
          <a:xfrm>
            <a:off x="1458043" y="3161724"/>
            <a:ext cx="288000" cy="288000"/>
          </a:xfrm>
          <a:prstGeom prst="roundRect">
            <a:avLst/>
          </a:prstGeom>
          <a:solidFill>
            <a:srgbClr val="9DB7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r>
              <a:rPr lang="en-GB">
                <a:solidFill>
                  <a:schemeClr val="tx1"/>
                </a:solidFill>
              </a:rPr>
              <a:t>2</a:t>
            </a:r>
          </a:p>
        </p:txBody>
      </p:sp>
      <p:cxnSp>
        <p:nvCxnSpPr>
          <p:cNvPr id="44" name="Connector: Curved 43">
            <a:extLst>
              <a:ext uri="{FF2B5EF4-FFF2-40B4-BE49-F238E27FC236}">
                <a16:creationId xmlns:a16="http://schemas.microsoft.com/office/drawing/2014/main" id="{D8E37892-5997-4BEF-AACE-49479F0F03F8}"/>
              </a:ext>
            </a:extLst>
          </p:cNvPr>
          <p:cNvCxnSpPr>
            <a:cxnSpLocks/>
            <a:stCxn id="37" idx="0"/>
            <a:endCxn id="43" idx="2"/>
          </p:cNvCxnSpPr>
          <p:nvPr/>
        </p:nvCxnSpPr>
        <p:spPr>
          <a:xfrm rot="5400000" flipH="1" flipV="1">
            <a:off x="1173750" y="3681450"/>
            <a:ext cx="660019" cy="196568"/>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45" name="Connector: Curved 44">
            <a:extLst>
              <a:ext uri="{FF2B5EF4-FFF2-40B4-BE49-F238E27FC236}">
                <a16:creationId xmlns:a16="http://schemas.microsoft.com/office/drawing/2014/main" id="{FE79A867-07B6-4303-A46B-19E03038BD5E}"/>
              </a:ext>
            </a:extLst>
          </p:cNvPr>
          <p:cNvCxnSpPr>
            <a:cxnSpLocks/>
            <a:stCxn id="43" idx="0"/>
            <a:endCxn id="42" idx="1"/>
          </p:cNvCxnSpPr>
          <p:nvPr/>
        </p:nvCxnSpPr>
        <p:spPr>
          <a:xfrm rot="5400000" flipH="1" flipV="1">
            <a:off x="1679931" y="2801922"/>
            <a:ext cx="281914" cy="437691"/>
          </a:xfrm>
          <a:prstGeom prst="curvedConnector2">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28E7A106-1C1F-4F33-88C6-ABA9B2C77427}"/>
              </a:ext>
            </a:extLst>
          </p:cNvPr>
          <p:cNvSpPr/>
          <p:nvPr/>
        </p:nvSpPr>
        <p:spPr>
          <a:xfrm>
            <a:off x="3414135" y="5485111"/>
            <a:ext cx="288000" cy="288000"/>
          </a:xfrm>
          <a:prstGeom prst="roundRect">
            <a:avLst/>
          </a:prstGeom>
          <a:solidFill>
            <a:srgbClr val="DD8D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1</a:t>
            </a:r>
          </a:p>
        </p:txBody>
      </p:sp>
      <p:sp>
        <p:nvSpPr>
          <p:cNvPr id="56" name="Rectangle: Rounded Corners 55">
            <a:extLst>
              <a:ext uri="{FF2B5EF4-FFF2-40B4-BE49-F238E27FC236}">
                <a16:creationId xmlns:a16="http://schemas.microsoft.com/office/drawing/2014/main" id="{F6B40C28-830C-4DB4-87B5-AF0B1F200F4B}"/>
              </a:ext>
            </a:extLst>
          </p:cNvPr>
          <p:cNvSpPr/>
          <p:nvPr/>
        </p:nvSpPr>
        <p:spPr>
          <a:xfrm>
            <a:off x="7565203" y="5431419"/>
            <a:ext cx="288000" cy="288000"/>
          </a:xfrm>
          <a:prstGeom prst="roundRect">
            <a:avLst/>
          </a:prstGeom>
          <a:solidFill>
            <a:srgbClr val="DD8D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2</a:t>
            </a:r>
          </a:p>
        </p:txBody>
      </p:sp>
      <p:sp>
        <p:nvSpPr>
          <p:cNvPr id="57" name="Rectangle: Rounded Corners 56">
            <a:extLst>
              <a:ext uri="{FF2B5EF4-FFF2-40B4-BE49-F238E27FC236}">
                <a16:creationId xmlns:a16="http://schemas.microsoft.com/office/drawing/2014/main" id="{C111832A-9F99-47A1-91F1-AEE7C2380DD9}"/>
              </a:ext>
            </a:extLst>
          </p:cNvPr>
          <p:cNvSpPr/>
          <p:nvPr/>
        </p:nvSpPr>
        <p:spPr>
          <a:xfrm>
            <a:off x="10712453" y="3074183"/>
            <a:ext cx="288000" cy="288000"/>
          </a:xfrm>
          <a:prstGeom prst="roundRect">
            <a:avLst/>
          </a:prstGeom>
          <a:solidFill>
            <a:srgbClr val="DD8D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defRPr/>
            </a:pPr>
            <a:r>
              <a:rPr lang="en-GB">
                <a:solidFill>
                  <a:schemeClr val="tx1"/>
                </a:solidFill>
              </a:rPr>
              <a:t>3</a:t>
            </a:r>
          </a:p>
        </p:txBody>
      </p:sp>
      <p:cxnSp>
        <p:nvCxnSpPr>
          <p:cNvPr id="59" name="Connector: Curved 58">
            <a:extLst>
              <a:ext uri="{FF2B5EF4-FFF2-40B4-BE49-F238E27FC236}">
                <a16:creationId xmlns:a16="http://schemas.microsoft.com/office/drawing/2014/main" id="{888755B0-1C00-4A24-B23C-1F404CD0F1E6}"/>
              </a:ext>
            </a:extLst>
          </p:cNvPr>
          <p:cNvCxnSpPr>
            <a:cxnSpLocks/>
            <a:stCxn id="56" idx="3"/>
            <a:endCxn id="57" idx="2"/>
          </p:cNvCxnSpPr>
          <p:nvPr/>
        </p:nvCxnSpPr>
        <p:spPr>
          <a:xfrm flipV="1">
            <a:off x="7853203" y="3362183"/>
            <a:ext cx="3003250" cy="2213236"/>
          </a:xfrm>
          <a:prstGeom prst="curvedConnector2">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63" name="Connector: Curved 62">
            <a:extLst>
              <a:ext uri="{FF2B5EF4-FFF2-40B4-BE49-F238E27FC236}">
                <a16:creationId xmlns:a16="http://schemas.microsoft.com/office/drawing/2014/main" id="{26B61E7D-6550-4009-A834-BFDF38211CD9}"/>
              </a:ext>
            </a:extLst>
          </p:cNvPr>
          <p:cNvCxnSpPr>
            <a:cxnSpLocks/>
            <a:stCxn id="42" idx="3"/>
            <a:endCxn id="80" idx="1"/>
          </p:cNvCxnSpPr>
          <p:nvPr/>
        </p:nvCxnSpPr>
        <p:spPr>
          <a:xfrm>
            <a:off x="2327734" y="2879810"/>
            <a:ext cx="1939477" cy="1087206"/>
          </a:xfrm>
          <a:prstGeom prst="curvedConnector3">
            <a:avLst>
              <a:gd name="adj1" fmla="val 37618"/>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69" name="Rectangle: Rounded Corners 68">
            <a:extLst>
              <a:ext uri="{FF2B5EF4-FFF2-40B4-BE49-F238E27FC236}">
                <a16:creationId xmlns:a16="http://schemas.microsoft.com/office/drawing/2014/main" id="{6E5E207D-B286-4E1C-8726-140D5BEF18F9}"/>
              </a:ext>
            </a:extLst>
          </p:cNvPr>
          <p:cNvSpPr/>
          <p:nvPr/>
        </p:nvSpPr>
        <p:spPr>
          <a:xfrm>
            <a:off x="3406466" y="3271746"/>
            <a:ext cx="288000" cy="288000"/>
          </a:xfrm>
          <a:prstGeom prst="roundRect">
            <a:avLst/>
          </a:prstGeom>
          <a:solidFill>
            <a:srgbClr val="CFB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r>
              <a:rPr lang="en-GB">
                <a:solidFill>
                  <a:schemeClr val="tx1"/>
                </a:solidFill>
              </a:rPr>
              <a:t>1</a:t>
            </a:r>
          </a:p>
        </p:txBody>
      </p:sp>
      <p:sp>
        <p:nvSpPr>
          <p:cNvPr id="70" name="Rectangle: Rounded Corners 69">
            <a:extLst>
              <a:ext uri="{FF2B5EF4-FFF2-40B4-BE49-F238E27FC236}">
                <a16:creationId xmlns:a16="http://schemas.microsoft.com/office/drawing/2014/main" id="{22384BF6-601C-46B7-A28C-32404E21BDB4}"/>
              </a:ext>
            </a:extLst>
          </p:cNvPr>
          <p:cNvSpPr/>
          <p:nvPr/>
        </p:nvSpPr>
        <p:spPr>
          <a:xfrm>
            <a:off x="4617735" y="2647496"/>
            <a:ext cx="288000" cy="288000"/>
          </a:xfrm>
          <a:prstGeom prst="roundRect">
            <a:avLst/>
          </a:prstGeom>
          <a:solidFill>
            <a:srgbClr val="CFB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r>
              <a:rPr lang="en-GB">
                <a:solidFill>
                  <a:schemeClr val="tx1"/>
                </a:solidFill>
              </a:rPr>
              <a:t>2</a:t>
            </a:r>
          </a:p>
        </p:txBody>
      </p:sp>
      <p:sp>
        <p:nvSpPr>
          <p:cNvPr id="72" name="Rectangle: Rounded Corners 71">
            <a:extLst>
              <a:ext uri="{FF2B5EF4-FFF2-40B4-BE49-F238E27FC236}">
                <a16:creationId xmlns:a16="http://schemas.microsoft.com/office/drawing/2014/main" id="{4919A1B5-1873-430C-A83D-5660DEDCA486}"/>
              </a:ext>
            </a:extLst>
          </p:cNvPr>
          <p:cNvSpPr/>
          <p:nvPr/>
        </p:nvSpPr>
        <p:spPr>
          <a:xfrm>
            <a:off x="7523060" y="1616844"/>
            <a:ext cx="288000" cy="288000"/>
          </a:xfrm>
          <a:prstGeom prst="roundRect">
            <a:avLst/>
          </a:prstGeom>
          <a:solidFill>
            <a:srgbClr val="CFB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r>
              <a:rPr lang="en-GB">
                <a:solidFill>
                  <a:schemeClr val="tx1"/>
                </a:solidFill>
              </a:rPr>
              <a:t>3</a:t>
            </a:r>
          </a:p>
        </p:txBody>
      </p:sp>
      <p:cxnSp>
        <p:nvCxnSpPr>
          <p:cNvPr id="75" name="Connector: Curved 74">
            <a:extLst>
              <a:ext uri="{FF2B5EF4-FFF2-40B4-BE49-F238E27FC236}">
                <a16:creationId xmlns:a16="http://schemas.microsoft.com/office/drawing/2014/main" id="{E65FAEC9-1153-4517-A944-2B45CBEB4F8D}"/>
              </a:ext>
            </a:extLst>
          </p:cNvPr>
          <p:cNvCxnSpPr>
            <a:cxnSpLocks/>
            <a:stCxn id="69" idx="3"/>
            <a:endCxn id="70" idx="1"/>
          </p:cNvCxnSpPr>
          <p:nvPr/>
        </p:nvCxnSpPr>
        <p:spPr>
          <a:xfrm flipV="1">
            <a:off x="3694466" y="2791496"/>
            <a:ext cx="923269" cy="624250"/>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78" name="Connector: Curved 77">
            <a:extLst>
              <a:ext uri="{FF2B5EF4-FFF2-40B4-BE49-F238E27FC236}">
                <a16:creationId xmlns:a16="http://schemas.microsoft.com/office/drawing/2014/main" id="{6635B820-8ADF-4A0F-8071-930BC63F6CAE}"/>
              </a:ext>
            </a:extLst>
          </p:cNvPr>
          <p:cNvCxnSpPr>
            <a:cxnSpLocks/>
            <a:stCxn id="70" idx="3"/>
          </p:cNvCxnSpPr>
          <p:nvPr/>
        </p:nvCxnSpPr>
        <p:spPr>
          <a:xfrm flipV="1">
            <a:off x="4905735" y="1808846"/>
            <a:ext cx="2617325" cy="982650"/>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cxnSp>
        <p:nvCxnSpPr>
          <p:cNvPr id="83" name="Connector: Curved 82">
            <a:extLst>
              <a:ext uri="{FF2B5EF4-FFF2-40B4-BE49-F238E27FC236}">
                <a16:creationId xmlns:a16="http://schemas.microsoft.com/office/drawing/2014/main" id="{95C189E2-1D43-4653-B4B5-D00BA348CF4E}"/>
              </a:ext>
            </a:extLst>
          </p:cNvPr>
          <p:cNvCxnSpPr>
            <a:cxnSpLocks/>
            <a:stCxn id="72" idx="3"/>
          </p:cNvCxnSpPr>
          <p:nvPr/>
        </p:nvCxnSpPr>
        <p:spPr>
          <a:xfrm flipV="1">
            <a:off x="7811060" y="1515587"/>
            <a:ext cx="2044478" cy="245257"/>
          </a:xfrm>
          <a:prstGeom prst="curvedConnector3">
            <a:avLst>
              <a:gd name="adj1" fmla="val 50000"/>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F3D8A492-7BA0-4D1D-B28F-309ECA8CC514}"/>
              </a:ext>
            </a:extLst>
          </p:cNvPr>
          <p:cNvSpPr/>
          <p:nvPr/>
        </p:nvSpPr>
        <p:spPr>
          <a:xfrm>
            <a:off x="1064738" y="1359776"/>
            <a:ext cx="10241732" cy="4427443"/>
          </a:xfrm>
          <a:prstGeom prst="rect">
            <a:avLst/>
          </a:prstGeom>
          <a:no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14354">
              <a:defRPr/>
            </a:pPr>
            <a:endParaRPr lang="en-GB">
              <a:solidFill>
                <a:prstClr val="white"/>
              </a:solidFill>
            </a:endParaRPr>
          </a:p>
        </p:txBody>
      </p:sp>
      <p:cxnSp>
        <p:nvCxnSpPr>
          <p:cNvPr id="88" name="Connector: Curved 87">
            <a:extLst>
              <a:ext uri="{FF2B5EF4-FFF2-40B4-BE49-F238E27FC236}">
                <a16:creationId xmlns:a16="http://schemas.microsoft.com/office/drawing/2014/main" id="{84DF66E2-6E5B-4513-8222-4EC4566DDDAC}"/>
              </a:ext>
            </a:extLst>
          </p:cNvPr>
          <p:cNvCxnSpPr>
            <a:cxnSpLocks/>
            <a:stCxn id="42" idx="3"/>
            <a:endCxn id="56" idx="1"/>
          </p:cNvCxnSpPr>
          <p:nvPr/>
        </p:nvCxnSpPr>
        <p:spPr>
          <a:xfrm>
            <a:off x="2327734" y="2879810"/>
            <a:ext cx="5237469" cy="2695609"/>
          </a:xfrm>
          <a:prstGeom prst="curvedConnector3">
            <a:avLst>
              <a:gd name="adj1" fmla="val 12084"/>
            </a:avLst>
          </a:prstGeom>
          <a:ln w="19050">
            <a:prstDash val="sys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1826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0-#ppt_w/2"/>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0-#ppt_w/2"/>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0-#ppt_w/2"/>
                                          </p:val>
                                        </p:tav>
                                        <p:tav tm="100000">
                                          <p:val>
                                            <p:strVal val="#ppt_x"/>
                                          </p:val>
                                        </p:tav>
                                      </p:tavLst>
                                    </p:anim>
                                    <p:anim calcmode="lin" valueType="num">
                                      <p:cBhvr additive="base">
                                        <p:cTn id="20" dur="500" fill="hold"/>
                                        <p:tgtEl>
                                          <p:spTgt spid="8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0-#ppt_w/2"/>
                                          </p:val>
                                        </p:tav>
                                        <p:tav tm="100000">
                                          <p:val>
                                            <p:strVal val="#ppt_x"/>
                                          </p:val>
                                        </p:tav>
                                      </p:tavLst>
                                    </p:anim>
                                    <p:anim calcmode="lin" valueType="num">
                                      <p:cBhvr additive="base">
                                        <p:cTn id="28" dur="500" fill="hold"/>
                                        <p:tgtEl>
                                          <p:spTgt spid="82"/>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0-#ppt_w/2"/>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0-#ppt_w/2"/>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0-#ppt_w/2"/>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0-#ppt_w/2"/>
                                          </p:val>
                                        </p:tav>
                                        <p:tav tm="100000">
                                          <p:val>
                                            <p:strVal val="#ppt_x"/>
                                          </p:val>
                                        </p:tav>
                                      </p:tavLst>
                                    </p:anim>
                                    <p:anim calcmode="lin" valueType="num">
                                      <p:cBhvr additive="base">
                                        <p:cTn id="52" dur="5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0-#ppt_w/2"/>
                                          </p:val>
                                        </p:tav>
                                        <p:tav tm="100000">
                                          <p:val>
                                            <p:strVal val="#ppt_x"/>
                                          </p:val>
                                        </p:tav>
                                      </p:tavLst>
                                    </p:anim>
                                    <p:anim calcmode="lin" valueType="num">
                                      <p:cBhvr additive="base">
                                        <p:cTn id="60" dur="5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12"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0-#ppt_w/2"/>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0-#ppt_w/2"/>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0-#ppt_w/2"/>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12"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0-#ppt_w/2"/>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12"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0-#ppt_w/2"/>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0-#ppt_w/2"/>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0-#ppt_w/2"/>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12"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0-#ppt_w/2"/>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additive="base">
                                        <p:cTn id="99" dur="500" fill="hold"/>
                                        <p:tgtEl>
                                          <p:spTgt spid="57"/>
                                        </p:tgtEl>
                                        <p:attrNameLst>
                                          <p:attrName>ppt_x</p:attrName>
                                        </p:attrNameLst>
                                      </p:cBhvr>
                                      <p:tavLst>
                                        <p:tav tm="0">
                                          <p:val>
                                            <p:strVal val="0-#ppt_w/2"/>
                                          </p:val>
                                        </p:tav>
                                        <p:tav tm="100000">
                                          <p:val>
                                            <p:strVal val="#ppt_x"/>
                                          </p:val>
                                        </p:tav>
                                      </p:tavLst>
                                    </p:anim>
                                    <p:anim calcmode="lin" valueType="num">
                                      <p:cBhvr additive="base">
                                        <p:cTn id="100" dur="500" fill="hold"/>
                                        <p:tgtEl>
                                          <p:spTgt spid="57"/>
                                        </p:tgtEl>
                                        <p:attrNameLst>
                                          <p:attrName>ppt_y</p:attrName>
                                        </p:attrNameLst>
                                      </p:cBhvr>
                                      <p:tavLst>
                                        <p:tav tm="0">
                                          <p:val>
                                            <p:strVal val="1+#ppt_h/2"/>
                                          </p:val>
                                        </p:tav>
                                        <p:tav tm="100000">
                                          <p:val>
                                            <p:strVal val="#ppt_y"/>
                                          </p:val>
                                        </p:tav>
                                      </p:tavLst>
                                    </p:anim>
                                  </p:childTnLst>
                                </p:cTn>
                              </p:par>
                              <p:par>
                                <p:cTn id="101" presetID="2" presetClass="entr" presetSubtype="12"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500" fill="hold"/>
                                        <p:tgtEl>
                                          <p:spTgt spid="62"/>
                                        </p:tgtEl>
                                        <p:attrNameLst>
                                          <p:attrName>ppt_x</p:attrName>
                                        </p:attrNameLst>
                                      </p:cBhvr>
                                      <p:tavLst>
                                        <p:tav tm="0">
                                          <p:val>
                                            <p:strVal val="0-#ppt_w/2"/>
                                          </p:val>
                                        </p:tav>
                                        <p:tav tm="100000">
                                          <p:val>
                                            <p:strVal val="#ppt_x"/>
                                          </p:val>
                                        </p:tav>
                                      </p:tavLst>
                                    </p:anim>
                                    <p:anim calcmode="lin" valueType="num">
                                      <p:cBhvr additive="base">
                                        <p:cTn id="104" dur="500" fill="hold"/>
                                        <p:tgtEl>
                                          <p:spTgt spid="62"/>
                                        </p:tgtEl>
                                        <p:attrNameLst>
                                          <p:attrName>ppt_y</p:attrName>
                                        </p:attrNameLst>
                                      </p:cBhvr>
                                      <p:tavLst>
                                        <p:tav tm="0">
                                          <p:val>
                                            <p:strVal val="1+#ppt_h/2"/>
                                          </p:val>
                                        </p:tav>
                                        <p:tav tm="100000">
                                          <p:val>
                                            <p:strVal val="#ppt_y"/>
                                          </p:val>
                                        </p:tav>
                                      </p:tavLst>
                                    </p:anim>
                                  </p:childTnLst>
                                </p:cTn>
                              </p:par>
                              <p:par>
                                <p:cTn id="105" presetID="2" presetClass="entr" presetSubtype="12"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fill="hold"/>
                                        <p:tgtEl>
                                          <p:spTgt spid="63"/>
                                        </p:tgtEl>
                                        <p:attrNameLst>
                                          <p:attrName>ppt_x</p:attrName>
                                        </p:attrNameLst>
                                      </p:cBhvr>
                                      <p:tavLst>
                                        <p:tav tm="0">
                                          <p:val>
                                            <p:strVal val="0-#ppt_w/2"/>
                                          </p:val>
                                        </p:tav>
                                        <p:tav tm="100000">
                                          <p:val>
                                            <p:strVal val="#ppt_x"/>
                                          </p:val>
                                        </p:tav>
                                      </p:tavLst>
                                    </p:anim>
                                    <p:anim calcmode="lin" valueType="num">
                                      <p:cBhvr additive="base">
                                        <p:cTn id="108" dur="500" fill="hold"/>
                                        <p:tgtEl>
                                          <p:spTgt spid="63"/>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 calcmode="lin" valueType="num">
                                      <p:cBhvr additive="base">
                                        <p:cTn id="111" dur="500" fill="hold"/>
                                        <p:tgtEl>
                                          <p:spTgt spid="69"/>
                                        </p:tgtEl>
                                        <p:attrNameLst>
                                          <p:attrName>ppt_x</p:attrName>
                                        </p:attrNameLst>
                                      </p:cBhvr>
                                      <p:tavLst>
                                        <p:tav tm="0">
                                          <p:val>
                                            <p:strVal val="0-#ppt_w/2"/>
                                          </p:val>
                                        </p:tav>
                                        <p:tav tm="100000">
                                          <p:val>
                                            <p:strVal val="#ppt_x"/>
                                          </p:val>
                                        </p:tav>
                                      </p:tavLst>
                                    </p:anim>
                                    <p:anim calcmode="lin" valueType="num">
                                      <p:cBhvr additive="base">
                                        <p:cTn id="112" dur="500" fill="hold"/>
                                        <p:tgtEl>
                                          <p:spTgt spid="69"/>
                                        </p:tgtEl>
                                        <p:attrNameLst>
                                          <p:attrName>ppt_y</p:attrName>
                                        </p:attrNameLst>
                                      </p:cBhvr>
                                      <p:tavLst>
                                        <p:tav tm="0">
                                          <p:val>
                                            <p:strVal val="1+#ppt_h/2"/>
                                          </p:val>
                                        </p:tav>
                                        <p:tav tm="100000">
                                          <p:val>
                                            <p:strVal val="#ppt_y"/>
                                          </p:val>
                                        </p:tav>
                                      </p:tavLst>
                                    </p:anim>
                                  </p:childTnLst>
                                </p:cTn>
                              </p:par>
                              <p:par>
                                <p:cTn id="113" presetID="2" presetClass="entr" presetSubtype="12" fill="hold" nodeType="withEffect">
                                  <p:stCondLst>
                                    <p:cond delay="0"/>
                                  </p:stCondLst>
                                  <p:childTnLst>
                                    <p:set>
                                      <p:cBhvr>
                                        <p:cTn id="114" dur="1" fill="hold">
                                          <p:stCondLst>
                                            <p:cond delay="0"/>
                                          </p:stCondLst>
                                        </p:cTn>
                                        <p:tgtEl>
                                          <p:spTgt spid="75"/>
                                        </p:tgtEl>
                                        <p:attrNameLst>
                                          <p:attrName>style.visibility</p:attrName>
                                        </p:attrNameLst>
                                      </p:cBhvr>
                                      <p:to>
                                        <p:strVal val="visible"/>
                                      </p:to>
                                    </p:set>
                                    <p:anim calcmode="lin" valueType="num">
                                      <p:cBhvr additive="base">
                                        <p:cTn id="115" dur="500" fill="hold"/>
                                        <p:tgtEl>
                                          <p:spTgt spid="75"/>
                                        </p:tgtEl>
                                        <p:attrNameLst>
                                          <p:attrName>ppt_x</p:attrName>
                                        </p:attrNameLst>
                                      </p:cBhvr>
                                      <p:tavLst>
                                        <p:tav tm="0">
                                          <p:val>
                                            <p:strVal val="0-#ppt_w/2"/>
                                          </p:val>
                                        </p:tav>
                                        <p:tav tm="100000">
                                          <p:val>
                                            <p:strVal val="#ppt_x"/>
                                          </p:val>
                                        </p:tav>
                                      </p:tavLst>
                                    </p:anim>
                                    <p:anim calcmode="lin" valueType="num">
                                      <p:cBhvr additive="base">
                                        <p:cTn id="116" dur="500" fill="hold"/>
                                        <p:tgtEl>
                                          <p:spTgt spid="75"/>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anim calcmode="lin" valueType="num">
                                      <p:cBhvr additive="base">
                                        <p:cTn id="119" dur="500" fill="hold"/>
                                        <p:tgtEl>
                                          <p:spTgt spid="70"/>
                                        </p:tgtEl>
                                        <p:attrNameLst>
                                          <p:attrName>ppt_x</p:attrName>
                                        </p:attrNameLst>
                                      </p:cBhvr>
                                      <p:tavLst>
                                        <p:tav tm="0">
                                          <p:val>
                                            <p:strVal val="0-#ppt_w/2"/>
                                          </p:val>
                                        </p:tav>
                                        <p:tav tm="100000">
                                          <p:val>
                                            <p:strVal val="#ppt_x"/>
                                          </p:val>
                                        </p:tav>
                                      </p:tavLst>
                                    </p:anim>
                                    <p:anim calcmode="lin" valueType="num">
                                      <p:cBhvr additive="base">
                                        <p:cTn id="120" dur="500" fill="hold"/>
                                        <p:tgtEl>
                                          <p:spTgt spid="70"/>
                                        </p:tgtEl>
                                        <p:attrNameLst>
                                          <p:attrName>ppt_y</p:attrName>
                                        </p:attrNameLst>
                                      </p:cBhvr>
                                      <p:tavLst>
                                        <p:tav tm="0">
                                          <p:val>
                                            <p:strVal val="1+#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500" fill="hold"/>
                                        <p:tgtEl>
                                          <p:spTgt spid="78"/>
                                        </p:tgtEl>
                                        <p:attrNameLst>
                                          <p:attrName>ppt_x</p:attrName>
                                        </p:attrNameLst>
                                      </p:cBhvr>
                                      <p:tavLst>
                                        <p:tav tm="0">
                                          <p:val>
                                            <p:strVal val="0-#ppt_w/2"/>
                                          </p:val>
                                        </p:tav>
                                        <p:tav tm="100000">
                                          <p:val>
                                            <p:strVal val="#ppt_x"/>
                                          </p:val>
                                        </p:tav>
                                      </p:tavLst>
                                    </p:anim>
                                    <p:anim calcmode="lin" valueType="num">
                                      <p:cBhvr additive="base">
                                        <p:cTn id="124" dur="500" fill="hold"/>
                                        <p:tgtEl>
                                          <p:spTgt spid="78"/>
                                        </p:tgtEl>
                                        <p:attrNameLst>
                                          <p:attrName>ppt_y</p:attrName>
                                        </p:attrNameLst>
                                      </p:cBhvr>
                                      <p:tavLst>
                                        <p:tav tm="0">
                                          <p:val>
                                            <p:strVal val="1+#ppt_h/2"/>
                                          </p:val>
                                        </p:tav>
                                        <p:tav tm="100000">
                                          <p:val>
                                            <p:strVal val="#ppt_y"/>
                                          </p:val>
                                        </p:tav>
                                      </p:tavLst>
                                    </p:anim>
                                  </p:childTnLst>
                                </p:cTn>
                              </p:par>
                              <p:par>
                                <p:cTn id="125" presetID="2" presetClass="entr" presetSubtype="12" fill="hold" grpId="0" nodeType="withEffect">
                                  <p:stCondLst>
                                    <p:cond delay="0"/>
                                  </p:stCondLst>
                                  <p:childTnLst>
                                    <p:set>
                                      <p:cBhvr>
                                        <p:cTn id="126" dur="1" fill="hold">
                                          <p:stCondLst>
                                            <p:cond delay="0"/>
                                          </p:stCondLst>
                                        </p:cTn>
                                        <p:tgtEl>
                                          <p:spTgt spid="72"/>
                                        </p:tgtEl>
                                        <p:attrNameLst>
                                          <p:attrName>style.visibility</p:attrName>
                                        </p:attrNameLst>
                                      </p:cBhvr>
                                      <p:to>
                                        <p:strVal val="visible"/>
                                      </p:to>
                                    </p:set>
                                    <p:anim calcmode="lin" valueType="num">
                                      <p:cBhvr additive="base">
                                        <p:cTn id="127" dur="500" fill="hold"/>
                                        <p:tgtEl>
                                          <p:spTgt spid="72"/>
                                        </p:tgtEl>
                                        <p:attrNameLst>
                                          <p:attrName>ppt_x</p:attrName>
                                        </p:attrNameLst>
                                      </p:cBhvr>
                                      <p:tavLst>
                                        <p:tav tm="0">
                                          <p:val>
                                            <p:strVal val="0-#ppt_w/2"/>
                                          </p:val>
                                        </p:tav>
                                        <p:tav tm="100000">
                                          <p:val>
                                            <p:strVal val="#ppt_x"/>
                                          </p:val>
                                        </p:tav>
                                      </p:tavLst>
                                    </p:anim>
                                    <p:anim calcmode="lin" valueType="num">
                                      <p:cBhvr additive="base">
                                        <p:cTn id="128" dur="500" fill="hold"/>
                                        <p:tgtEl>
                                          <p:spTgt spid="72"/>
                                        </p:tgtEl>
                                        <p:attrNameLst>
                                          <p:attrName>ppt_y</p:attrName>
                                        </p:attrNameLst>
                                      </p:cBhvr>
                                      <p:tavLst>
                                        <p:tav tm="0">
                                          <p:val>
                                            <p:strVal val="1+#ppt_h/2"/>
                                          </p:val>
                                        </p:tav>
                                        <p:tav tm="100000">
                                          <p:val>
                                            <p:strVal val="#ppt_y"/>
                                          </p:val>
                                        </p:tav>
                                      </p:tavLst>
                                    </p:anim>
                                  </p:childTnLst>
                                </p:cTn>
                              </p:par>
                              <p:par>
                                <p:cTn id="129" presetID="2" presetClass="entr" presetSubtype="12"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additive="base">
                                        <p:cTn id="131" dur="500" fill="hold"/>
                                        <p:tgtEl>
                                          <p:spTgt spid="83"/>
                                        </p:tgtEl>
                                        <p:attrNameLst>
                                          <p:attrName>ppt_x</p:attrName>
                                        </p:attrNameLst>
                                      </p:cBhvr>
                                      <p:tavLst>
                                        <p:tav tm="0">
                                          <p:val>
                                            <p:strVal val="0-#ppt_w/2"/>
                                          </p:val>
                                        </p:tav>
                                        <p:tav tm="100000">
                                          <p:val>
                                            <p:strVal val="#ppt_x"/>
                                          </p:val>
                                        </p:tav>
                                      </p:tavLst>
                                    </p:anim>
                                    <p:anim calcmode="lin" valueType="num">
                                      <p:cBhvr additive="base">
                                        <p:cTn id="132" dur="500" fill="hold"/>
                                        <p:tgtEl>
                                          <p:spTgt spid="83"/>
                                        </p:tgtEl>
                                        <p:attrNameLst>
                                          <p:attrName>ppt_y</p:attrName>
                                        </p:attrNameLst>
                                      </p:cBhvr>
                                      <p:tavLst>
                                        <p:tav tm="0">
                                          <p:val>
                                            <p:strVal val="1+#ppt_h/2"/>
                                          </p:val>
                                        </p:tav>
                                        <p:tav tm="100000">
                                          <p:val>
                                            <p:strVal val="#ppt_y"/>
                                          </p:val>
                                        </p:tav>
                                      </p:tavLst>
                                    </p:anim>
                                  </p:childTnLst>
                                </p:cTn>
                              </p:par>
                              <p:par>
                                <p:cTn id="133" presetID="2" presetClass="entr" presetSubtype="12" fill="hold" nodeType="withEffect">
                                  <p:stCondLst>
                                    <p:cond delay="0"/>
                                  </p:stCondLst>
                                  <p:childTnLst>
                                    <p:set>
                                      <p:cBhvr>
                                        <p:cTn id="134" dur="1" fill="hold">
                                          <p:stCondLst>
                                            <p:cond delay="0"/>
                                          </p:stCondLst>
                                        </p:cTn>
                                        <p:tgtEl>
                                          <p:spTgt spid="88"/>
                                        </p:tgtEl>
                                        <p:attrNameLst>
                                          <p:attrName>style.visibility</p:attrName>
                                        </p:attrNameLst>
                                      </p:cBhvr>
                                      <p:to>
                                        <p:strVal val="visible"/>
                                      </p:to>
                                    </p:set>
                                    <p:anim calcmode="lin" valueType="num">
                                      <p:cBhvr additive="base">
                                        <p:cTn id="135" dur="500" fill="hold"/>
                                        <p:tgtEl>
                                          <p:spTgt spid="88"/>
                                        </p:tgtEl>
                                        <p:attrNameLst>
                                          <p:attrName>ppt_x</p:attrName>
                                        </p:attrNameLst>
                                      </p:cBhvr>
                                      <p:tavLst>
                                        <p:tav tm="0">
                                          <p:val>
                                            <p:strVal val="0-#ppt_w/2"/>
                                          </p:val>
                                        </p:tav>
                                        <p:tav tm="100000">
                                          <p:val>
                                            <p:strVal val="#ppt_x"/>
                                          </p:val>
                                        </p:tav>
                                      </p:tavLst>
                                    </p:anim>
                                    <p:anim calcmode="lin" valueType="num">
                                      <p:cBhvr additive="base">
                                        <p:cTn id="136" dur="500" fill="hold"/>
                                        <p:tgtEl>
                                          <p:spTgt spid="88"/>
                                        </p:tgtEl>
                                        <p:attrNameLst>
                                          <p:attrName>ppt_y</p:attrName>
                                        </p:attrNameLst>
                                      </p:cBhvr>
                                      <p:tavLst>
                                        <p:tav tm="0">
                                          <p:val>
                                            <p:strVal val="1+#ppt_h/2"/>
                                          </p:val>
                                        </p:tav>
                                        <p:tav tm="100000">
                                          <p:val>
                                            <p:strVal val="#ppt_y"/>
                                          </p:val>
                                        </p:tav>
                                      </p:tavLst>
                                    </p:anim>
                                  </p:childTnLst>
                                </p:cTn>
                              </p:par>
                              <p:par>
                                <p:cTn id="137" presetID="2" presetClass="entr" presetSubtype="12" fill="hold"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additive="base">
                                        <p:cTn id="139" dur="500" fill="hold"/>
                                        <p:tgtEl>
                                          <p:spTgt spid="58"/>
                                        </p:tgtEl>
                                        <p:attrNameLst>
                                          <p:attrName>ppt_x</p:attrName>
                                        </p:attrNameLst>
                                      </p:cBhvr>
                                      <p:tavLst>
                                        <p:tav tm="0">
                                          <p:val>
                                            <p:strVal val="0-#ppt_w/2"/>
                                          </p:val>
                                        </p:tav>
                                        <p:tav tm="100000">
                                          <p:val>
                                            <p:strVal val="#ppt_x"/>
                                          </p:val>
                                        </p:tav>
                                      </p:tavLst>
                                    </p:anim>
                                    <p:anim calcmode="lin" valueType="num">
                                      <p:cBhvr additive="base">
                                        <p:cTn id="14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80" grpId="0" animBg="1"/>
      <p:bldP spid="81" grpId="0" animBg="1"/>
      <p:bldP spid="82" grpId="0" animBg="1"/>
      <p:bldP spid="37" grpId="0" animBg="1"/>
      <p:bldP spid="42" grpId="0" animBg="1"/>
      <p:bldP spid="43" grpId="0" animBg="1"/>
      <p:bldP spid="54" grpId="0" animBg="1"/>
      <p:bldP spid="56" grpId="0" animBg="1"/>
      <p:bldP spid="57"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0D2E3E0-4E4F-5145-A15D-9B35FADA0D59}"/>
              </a:ext>
            </a:extLst>
          </p:cNvPr>
          <p:cNvSpPr txBox="1"/>
          <p:nvPr/>
        </p:nvSpPr>
        <p:spPr>
          <a:xfrm>
            <a:off x="6808762" y="285748"/>
            <a:ext cx="4645621" cy="870968"/>
          </a:xfrm>
          <a:prstGeom prst="rect">
            <a:avLst/>
          </a:prstGeom>
          <a:noFill/>
        </p:spPr>
        <p:txBody>
          <a:bodyPr wrap="square" rtlCol="0">
            <a:noAutofit/>
          </a:bodyPr>
          <a:lstStyle/>
          <a:p>
            <a:pPr algn="r"/>
            <a:r>
              <a:rPr lang="en-GB" sz="1100"/>
              <a:t>Effective information management across the built environment, enabling better decisions, leading to financial savings, improved performance and service, and better outcomes for business and society per whole-life pound. </a:t>
            </a:r>
          </a:p>
          <a:p>
            <a:pPr algn="r"/>
            <a:r>
              <a:rPr lang="en-GB" sz="1100"/>
              <a:t>The right information in the right hands at the right time. </a:t>
            </a:r>
          </a:p>
        </p:txBody>
      </p:sp>
      <p:sp>
        <p:nvSpPr>
          <p:cNvPr id="8" name="TextBox 7">
            <a:extLst>
              <a:ext uri="{FF2B5EF4-FFF2-40B4-BE49-F238E27FC236}">
                <a16:creationId xmlns:a16="http://schemas.microsoft.com/office/drawing/2014/main" id="{C8FB83A1-4D75-F148-9FFD-56DFF4140B9C}"/>
              </a:ext>
            </a:extLst>
          </p:cNvPr>
          <p:cNvSpPr txBox="1"/>
          <p:nvPr/>
        </p:nvSpPr>
        <p:spPr>
          <a:xfrm>
            <a:off x="737617" y="285748"/>
            <a:ext cx="4645621" cy="870968"/>
          </a:xfrm>
          <a:prstGeom prst="rect">
            <a:avLst/>
          </a:prstGeom>
          <a:noFill/>
        </p:spPr>
        <p:txBody>
          <a:bodyPr wrap="square" rtlCol="0">
            <a:noAutofit/>
          </a:bodyPr>
          <a:lstStyle/>
          <a:p>
            <a:r>
              <a:rPr lang="en-GB"/>
              <a:t>Roadmap for delivering the information management framework for the built environment </a:t>
            </a:r>
            <a:endParaRPr lang="en-GB" sz="1100"/>
          </a:p>
        </p:txBody>
      </p:sp>
      <p:pic>
        <p:nvPicPr>
          <p:cNvPr id="11" name="Picture 10">
            <a:extLst>
              <a:ext uri="{FF2B5EF4-FFF2-40B4-BE49-F238E27FC236}">
                <a16:creationId xmlns:a16="http://schemas.microsoft.com/office/drawing/2014/main" id="{B22E2351-109E-664A-8C52-10188D2DEDC3}"/>
              </a:ext>
            </a:extLst>
          </p:cNvPr>
          <p:cNvPicPr>
            <a:picLocks noChangeAspect="1"/>
          </p:cNvPicPr>
          <p:nvPr/>
        </p:nvPicPr>
        <p:blipFill>
          <a:blip r:embed="rId3"/>
          <a:stretch>
            <a:fillRect/>
          </a:stretch>
        </p:blipFill>
        <p:spPr>
          <a:xfrm>
            <a:off x="1988185" y="1297393"/>
            <a:ext cx="8581390" cy="5162471"/>
          </a:xfrm>
          <a:prstGeom prst="rect">
            <a:avLst/>
          </a:prstGeom>
        </p:spPr>
      </p:pic>
    </p:spTree>
    <p:extLst>
      <p:ext uri="{BB962C8B-B14F-4D97-AF65-F5344CB8AC3E}">
        <p14:creationId xmlns:p14="http://schemas.microsoft.com/office/powerpoint/2010/main" val="171170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7545CC-F506-9D4E-BB03-910FD402B47D}"/>
              </a:ext>
            </a:extLst>
          </p:cNvPr>
          <p:cNvSpPr>
            <a:spLocks noGrp="1"/>
          </p:cNvSpPr>
          <p:nvPr>
            <p:ph type="ctrTitle"/>
          </p:nvPr>
        </p:nvSpPr>
        <p:spPr/>
        <p:txBody>
          <a:bodyPr/>
          <a:lstStyle/>
          <a:p>
            <a:r>
              <a:rPr lang="en-US"/>
              <a:t>The DT Hub</a:t>
            </a:r>
          </a:p>
        </p:txBody>
      </p:sp>
      <p:sp>
        <p:nvSpPr>
          <p:cNvPr id="8" name="Subtitle 7">
            <a:extLst>
              <a:ext uri="{FF2B5EF4-FFF2-40B4-BE49-F238E27FC236}">
                <a16:creationId xmlns:a16="http://schemas.microsoft.com/office/drawing/2014/main" id="{A7520168-364A-6546-B0CB-D06782EFAAF8}"/>
              </a:ext>
            </a:extLst>
          </p:cNvPr>
          <p:cNvSpPr>
            <a:spLocks noGrp="1"/>
          </p:cNvSpPr>
          <p:nvPr>
            <p:ph type="subTitle" idx="1"/>
          </p:nvPr>
        </p:nvSpPr>
        <p:spPr/>
        <p:txBody>
          <a:bodyPr/>
          <a:lstStyle/>
          <a:p>
            <a:r>
              <a:rPr lang="en-GB" kern="0">
                <a:cs typeface="Arial"/>
              </a:rPr>
              <a:t>“A collaborative web-based </a:t>
            </a:r>
            <a:r>
              <a:rPr lang="en-GB" kern="0"/>
              <a:t>community</a:t>
            </a:r>
            <a:r>
              <a:rPr lang="en-GB" kern="0">
                <a:cs typeface="Arial"/>
              </a:rPr>
              <a:t> of those who are making serious progress with digital twins”</a:t>
            </a:r>
          </a:p>
          <a:p>
            <a:endParaRPr lang="en-GB" kern="0">
              <a:cs typeface="Arial"/>
            </a:endParaRPr>
          </a:p>
        </p:txBody>
      </p:sp>
      <p:sp>
        <p:nvSpPr>
          <p:cNvPr id="9" name="TextBox 8">
            <a:extLst>
              <a:ext uri="{FF2B5EF4-FFF2-40B4-BE49-F238E27FC236}">
                <a16:creationId xmlns:a16="http://schemas.microsoft.com/office/drawing/2014/main" id="{E6B49C5B-6A4F-B346-B139-D582036378E8}"/>
              </a:ext>
            </a:extLst>
          </p:cNvPr>
          <p:cNvSpPr txBox="1"/>
          <p:nvPr/>
        </p:nvSpPr>
        <p:spPr>
          <a:xfrm>
            <a:off x="4632960" y="4164034"/>
            <a:ext cx="2926080" cy="1569660"/>
          </a:xfrm>
          <a:prstGeom prst="rect">
            <a:avLst/>
          </a:prstGeom>
          <a:noFill/>
        </p:spPr>
        <p:txBody>
          <a:bodyPr wrap="square" rtlCol="0">
            <a:spAutoFit/>
          </a:bodyPr>
          <a:lstStyle/>
          <a:p>
            <a:pPr lvl="0" defTabSz="913674">
              <a:defRPr/>
            </a:pPr>
            <a:r>
              <a:rPr lang="en-GB" sz="2400" kern="0">
                <a:cs typeface="Arial"/>
              </a:rPr>
              <a:t>Target members:</a:t>
            </a:r>
          </a:p>
          <a:p>
            <a:pPr marL="457200" lvl="0" indent="-457200" defTabSz="913674">
              <a:buClr>
                <a:schemeClr val="bg1"/>
              </a:buClr>
              <a:buFont typeface="Arial" panose="020B0604020202020204" pitchFamily="34" charset="0"/>
              <a:buChar char="•"/>
              <a:defRPr/>
            </a:pPr>
            <a:r>
              <a:rPr lang="en-GB" sz="2400" kern="0"/>
              <a:t>Asset</a:t>
            </a:r>
            <a:r>
              <a:rPr lang="en-GB" sz="2400" kern="0">
                <a:cs typeface="Arial"/>
              </a:rPr>
              <a:t> owners</a:t>
            </a:r>
          </a:p>
          <a:p>
            <a:pPr marL="457200" indent="-457200" defTabSz="913674">
              <a:buClr>
                <a:schemeClr val="bg1"/>
              </a:buClr>
              <a:buFont typeface="Arial" panose="020B0604020202020204" pitchFamily="34" charset="0"/>
              <a:buChar char="•"/>
              <a:defRPr/>
            </a:pPr>
            <a:r>
              <a:rPr lang="en-GB" sz="2400" kern="0"/>
              <a:t>Cities</a:t>
            </a:r>
          </a:p>
          <a:p>
            <a:pPr marL="457200" lvl="0" indent="-457200" defTabSz="913674">
              <a:buClr>
                <a:schemeClr val="bg1"/>
              </a:buClr>
              <a:buFont typeface="Arial" panose="020B0604020202020204" pitchFamily="34" charset="0"/>
              <a:buChar char="•"/>
              <a:defRPr/>
            </a:pPr>
            <a:r>
              <a:rPr lang="en-GB" sz="2400" kern="0">
                <a:cs typeface="Arial"/>
              </a:rPr>
              <a:t>Universities</a:t>
            </a:r>
          </a:p>
        </p:txBody>
      </p:sp>
      <p:sp>
        <p:nvSpPr>
          <p:cNvPr id="10" name="Rectangle 9" descr="House">
            <a:extLst>
              <a:ext uri="{FF2B5EF4-FFF2-40B4-BE49-F238E27FC236}">
                <a16:creationId xmlns:a16="http://schemas.microsoft.com/office/drawing/2014/main" id="{59F27B53-A270-504D-BCE7-7F135520228B}"/>
              </a:ext>
            </a:extLst>
          </p:cNvPr>
          <p:cNvSpPr/>
          <p:nvPr/>
        </p:nvSpPr>
        <p:spPr>
          <a:xfrm>
            <a:off x="4684542" y="4513419"/>
            <a:ext cx="432253" cy="3994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1" name="Rectangle 10" descr="City">
            <a:extLst>
              <a:ext uri="{FF2B5EF4-FFF2-40B4-BE49-F238E27FC236}">
                <a16:creationId xmlns:a16="http://schemas.microsoft.com/office/drawing/2014/main" id="{D717EE8C-2A36-1046-80B1-0EAF602F016C}"/>
              </a:ext>
            </a:extLst>
          </p:cNvPr>
          <p:cNvSpPr/>
          <p:nvPr/>
        </p:nvSpPr>
        <p:spPr>
          <a:xfrm>
            <a:off x="4684542" y="4914533"/>
            <a:ext cx="432253" cy="39946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0">
            <a:schemeClr val="lt1">
              <a:hueOff val="0"/>
              <a:satOff val="0"/>
              <a:lumOff val="0"/>
              <a:alphaOff val="0"/>
            </a:schemeClr>
          </a:lnRef>
          <a:fillRef idx="3">
            <a:scrgbClr r="0" g="0" b="0"/>
          </a:fillRef>
          <a:effectRef idx="2">
            <a:schemeClr val="accent4">
              <a:hueOff val="-6196476"/>
              <a:satOff val="-31564"/>
              <a:lumOff val="9314"/>
              <a:alphaOff val="0"/>
            </a:schemeClr>
          </a:effectRef>
          <a:fontRef idx="minor">
            <a:schemeClr val="lt1"/>
          </a:fontRef>
        </p:style>
      </p:sp>
      <p:sp>
        <p:nvSpPr>
          <p:cNvPr id="12" name="Rectangle 11" descr="Books">
            <a:extLst>
              <a:ext uri="{FF2B5EF4-FFF2-40B4-BE49-F238E27FC236}">
                <a16:creationId xmlns:a16="http://schemas.microsoft.com/office/drawing/2014/main" id="{9E3E19DC-6748-2F49-A81E-3A75A2BD0D77}"/>
              </a:ext>
            </a:extLst>
          </p:cNvPr>
          <p:cNvSpPr/>
          <p:nvPr/>
        </p:nvSpPr>
        <p:spPr>
          <a:xfrm>
            <a:off x="4684542" y="5305829"/>
            <a:ext cx="432253" cy="39946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0">
            <a:schemeClr val="lt1">
              <a:hueOff val="0"/>
              <a:satOff val="0"/>
              <a:lumOff val="0"/>
              <a:alphaOff val="0"/>
            </a:schemeClr>
          </a:lnRef>
          <a:fillRef idx="3">
            <a:scrgbClr r="0" g="0" b="0"/>
          </a:fillRef>
          <a:effectRef idx="2">
            <a:schemeClr val="accent4">
              <a:hueOff val="-12392953"/>
              <a:satOff val="-63128"/>
              <a:lumOff val="18628"/>
              <a:alphaOff val="0"/>
            </a:schemeClr>
          </a:effectRef>
          <a:fontRef idx="minor">
            <a:schemeClr val="lt1"/>
          </a:fontRef>
        </p:style>
      </p:sp>
    </p:spTree>
    <p:extLst>
      <p:ext uri="{BB962C8B-B14F-4D97-AF65-F5344CB8AC3E}">
        <p14:creationId xmlns:p14="http://schemas.microsoft.com/office/powerpoint/2010/main" val="135870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8E95175-6009-F048-A3FF-8152C96CD799}"/>
              </a:ext>
            </a:extLst>
          </p:cNvPr>
          <p:cNvSpPr>
            <a:spLocks noGrp="1"/>
          </p:cNvSpPr>
          <p:nvPr>
            <p:ph type="title"/>
          </p:nvPr>
        </p:nvSpPr>
        <p:spPr/>
        <p:txBody>
          <a:bodyPr/>
          <a:lstStyle/>
          <a:p>
            <a:r>
              <a:rPr lang="en-US"/>
              <a:t>Purpose</a:t>
            </a:r>
          </a:p>
        </p:txBody>
      </p:sp>
      <p:sp>
        <p:nvSpPr>
          <p:cNvPr id="16" name="Content Placeholder 4">
            <a:extLst>
              <a:ext uri="{FF2B5EF4-FFF2-40B4-BE49-F238E27FC236}">
                <a16:creationId xmlns:a16="http://schemas.microsoft.com/office/drawing/2014/main" id="{8ABB20E0-A58C-8545-9449-0EF872149B45}"/>
              </a:ext>
            </a:extLst>
          </p:cNvPr>
          <p:cNvSpPr txBox="1">
            <a:spLocks/>
          </p:cNvSpPr>
          <p:nvPr/>
        </p:nvSpPr>
        <p:spPr>
          <a:xfrm>
            <a:off x="838200" y="1412875"/>
            <a:ext cx="10515600" cy="4321175"/>
          </a:xfrm>
          <a:prstGeom prst="rect">
            <a:avLst/>
          </a:prstGeom>
        </p:spPr>
        <p:txBody>
          <a:bodyPr>
            <a:no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2333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233363" indent="-23336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2333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2333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DE1D36"/>
              </a:buClr>
            </a:pPr>
            <a:r>
              <a:rPr lang="en-US" sz="2400"/>
              <a:t>To share experience and learning; ideas/innovation and expertise; to identify the “state of the art”</a:t>
            </a:r>
          </a:p>
          <a:p>
            <a:pPr>
              <a:lnSpc>
                <a:spcPct val="100000"/>
              </a:lnSpc>
              <a:buClr>
                <a:srgbClr val="DE1D36"/>
              </a:buClr>
            </a:pPr>
            <a:r>
              <a:rPr lang="en-US" sz="2400"/>
              <a:t>To showcase benefits/ what DTs can achieve</a:t>
            </a:r>
          </a:p>
          <a:p>
            <a:pPr>
              <a:lnSpc>
                <a:spcPct val="100000"/>
              </a:lnSpc>
              <a:buClr>
                <a:srgbClr val="DE1D36"/>
              </a:buClr>
            </a:pPr>
            <a:r>
              <a:rPr lang="en-US" sz="2400"/>
              <a:t>To network, find partners and seek support in addressing challenges</a:t>
            </a:r>
          </a:p>
          <a:p>
            <a:pPr>
              <a:lnSpc>
                <a:spcPct val="100000"/>
              </a:lnSpc>
              <a:buClr>
                <a:srgbClr val="DE1D36"/>
              </a:buClr>
            </a:pPr>
            <a:r>
              <a:rPr lang="en-US" sz="2400"/>
              <a:t>To be a </a:t>
            </a:r>
            <a:r>
              <a:rPr lang="en-GB" sz="2400"/>
              <a:t>centralised</a:t>
            </a:r>
            <a:r>
              <a:rPr lang="en-US" sz="2400"/>
              <a:t> register/database of leading digital twins, pilots and demonstrators</a:t>
            </a:r>
          </a:p>
          <a:p>
            <a:pPr>
              <a:lnSpc>
                <a:spcPct val="100000"/>
              </a:lnSpc>
              <a:buClr>
                <a:srgbClr val="DE1D36"/>
              </a:buClr>
            </a:pPr>
            <a:r>
              <a:rPr lang="en-US" sz="2400"/>
              <a:t>To identify gaps in demonstrating the DTs’ purposes; to define additional pilots</a:t>
            </a:r>
            <a:endParaRPr lang="en-US" sz="2400">
              <a:solidFill>
                <a:srgbClr val="DE1D36"/>
              </a:solidFill>
            </a:endParaRPr>
          </a:p>
          <a:p>
            <a:pPr>
              <a:buClr>
                <a:srgbClr val="DE1D36"/>
              </a:buClr>
            </a:pPr>
            <a:r>
              <a:rPr lang="en-US" sz="2400"/>
              <a:t>To promote the adoption of the framework</a:t>
            </a:r>
          </a:p>
        </p:txBody>
      </p:sp>
    </p:spTree>
    <p:extLst>
      <p:ext uri="{BB962C8B-B14F-4D97-AF65-F5344CB8AC3E}">
        <p14:creationId xmlns:p14="http://schemas.microsoft.com/office/powerpoint/2010/main" val="355672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B4440D1-F01F-374A-9BB6-AFE84C04BAAB}"/>
              </a:ext>
            </a:extLst>
          </p:cNvPr>
          <p:cNvSpPr/>
          <p:nvPr/>
        </p:nvSpPr>
        <p:spPr>
          <a:xfrm>
            <a:off x="838842" y="1449389"/>
            <a:ext cx="1617389" cy="4479924"/>
          </a:xfrm>
          <a:custGeom>
            <a:avLst/>
            <a:gdLst>
              <a:gd name="connsiteX0" fmla="*/ 0 w 1617389"/>
              <a:gd name="connsiteY0" fmla="*/ 0 h 2264345"/>
              <a:gd name="connsiteX1" fmla="*/ 1617389 w 1617389"/>
              <a:gd name="connsiteY1" fmla="*/ 0 h 2264345"/>
              <a:gd name="connsiteX2" fmla="*/ 1617389 w 1617389"/>
              <a:gd name="connsiteY2" fmla="*/ 2264345 h 2264345"/>
              <a:gd name="connsiteX3" fmla="*/ 0 w 1617389"/>
              <a:gd name="connsiteY3" fmla="*/ 2264345 h 2264345"/>
              <a:gd name="connsiteX4" fmla="*/ 0 w 1617389"/>
              <a:gd name="connsiteY4" fmla="*/ 0 h 226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89" h="2264345">
                <a:moveTo>
                  <a:pt x="0" y="0"/>
                </a:moveTo>
                <a:lnTo>
                  <a:pt x="1617389" y="0"/>
                </a:lnTo>
                <a:lnTo>
                  <a:pt x="1617389" y="2264345"/>
                </a:lnTo>
                <a:lnTo>
                  <a:pt x="0" y="2264345"/>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6098" tIns="1190651" rIns="126098" bIns="375487" numCol="1" spcCol="1270" anchor="t" anchorCtr="0">
            <a:noAutofit/>
          </a:bodyPr>
          <a:lstStyle/>
          <a:p>
            <a:pPr lvl="0" defTabSz="622300">
              <a:lnSpc>
                <a:spcPct val="90000"/>
              </a:lnSpc>
              <a:spcBef>
                <a:spcPct val="0"/>
              </a:spcBef>
              <a:spcAft>
                <a:spcPct val="35000"/>
              </a:spcAft>
            </a:pPr>
            <a:r>
              <a:rPr lang="en-GB" sz="1500"/>
              <a:t>To provide a </a:t>
            </a:r>
            <a:r>
              <a:rPr lang="en-GB" sz="1500" b="1"/>
              <a:t>focus for learning and sharing</a:t>
            </a:r>
            <a:r>
              <a:rPr lang="en-GB" sz="1500"/>
              <a:t> experiences on digital twins. To identify </a:t>
            </a:r>
            <a:r>
              <a:rPr lang="en-GB" sz="1500" b="1"/>
              <a:t>good practice and develop guidance</a:t>
            </a:r>
          </a:p>
        </p:txBody>
      </p:sp>
      <p:sp>
        <p:nvSpPr>
          <p:cNvPr id="11" name="Freeform 10">
            <a:extLst>
              <a:ext uri="{FF2B5EF4-FFF2-40B4-BE49-F238E27FC236}">
                <a16:creationId xmlns:a16="http://schemas.microsoft.com/office/drawing/2014/main" id="{8131C814-C2F2-5E4A-B042-5A958B4469A3}"/>
              </a:ext>
            </a:extLst>
          </p:cNvPr>
          <p:cNvSpPr/>
          <p:nvPr/>
        </p:nvSpPr>
        <p:spPr>
          <a:xfrm>
            <a:off x="2618612" y="1449389"/>
            <a:ext cx="1617389" cy="4479924"/>
          </a:xfrm>
          <a:custGeom>
            <a:avLst/>
            <a:gdLst>
              <a:gd name="connsiteX0" fmla="*/ 0 w 1617389"/>
              <a:gd name="connsiteY0" fmla="*/ 0 h 2264345"/>
              <a:gd name="connsiteX1" fmla="*/ 1617389 w 1617389"/>
              <a:gd name="connsiteY1" fmla="*/ 0 h 2264345"/>
              <a:gd name="connsiteX2" fmla="*/ 1617389 w 1617389"/>
              <a:gd name="connsiteY2" fmla="*/ 2264345 h 2264345"/>
              <a:gd name="connsiteX3" fmla="*/ 0 w 1617389"/>
              <a:gd name="connsiteY3" fmla="*/ 2264345 h 2264345"/>
              <a:gd name="connsiteX4" fmla="*/ 0 w 1617389"/>
              <a:gd name="connsiteY4" fmla="*/ 0 h 226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89" h="2264345">
                <a:moveTo>
                  <a:pt x="0" y="0"/>
                </a:moveTo>
                <a:lnTo>
                  <a:pt x="1617389" y="0"/>
                </a:lnTo>
                <a:lnTo>
                  <a:pt x="1617389" y="2264345"/>
                </a:lnTo>
                <a:lnTo>
                  <a:pt x="0" y="2264345"/>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6098" tIns="1190651" rIns="126098" bIns="375487" numCol="1" spcCol="1270" anchor="t" anchorCtr="0">
            <a:noAutofit/>
          </a:bodyPr>
          <a:lstStyle/>
          <a:p>
            <a:pPr defTabSz="622300">
              <a:lnSpc>
                <a:spcPct val="90000"/>
              </a:lnSpc>
              <a:spcBef>
                <a:spcPct val="0"/>
              </a:spcBef>
              <a:spcAft>
                <a:spcPct val="35000"/>
              </a:spcAft>
            </a:pPr>
            <a:r>
              <a:rPr lang="en-GB" sz="1500"/>
              <a:t>To </a:t>
            </a:r>
            <a:r>
              <a:rPr lang="en-GB" sz="1500" b="1"/>
              <a:t>drive innovation</a:t>
            </a:r>
            <a:r>
              <a:rPr lang="en-GB" sz="1500"/>
              <a:t>, develop expertise and </a:t>
            </a:r>
            <a:r>
              <a:rPr lang="en-GB" sz="1500" b="1"/>
              <a:t>advance the “state of the art”</a:t>
            </a:r>
            <a:r>
              <a:rPr lang="en-GB" sz="1500"/>
              <a:t> for digital twins in the built environment </a:t>
            </a:r>
          </a:p>
        </p:txBody>
      </p:sp>
      <p:sp>
        <p:nvSpPr>
          <p:cNvPr id="17" name="Freeform 16">
            <a:extLst>
              <a:ext uri="{FF2B5EF4-FFF2-40B4-BE49-F238E27FC236}">
                <a16:creationId xmlns:a16="http://schemas.microsoft.com/office/drawing/2014/main" id="{EAA6DDC5-0E6A-F944-BC16-344EF5D523CA}"/>
              </a:ext>
            </a:extLst>
          </p:cNvPr>
          <p:cNvSpPr/>
          <p:nvPr/>
        </p:nvSpPr>
        <p:spPr>
          <a:xfrm>
            <a:off x="6184012" y="1449389"/>
            <a:ext cx="1617389" cy="4479924"/>
          </a:xfrm>
          <a:custGeom>
            <a:avLst/>
            <a:gdLst>
              <a:gd name="connsiteX0" fmla="*/ 0 w 1617389"/>
              <a:gd name="connsiteY0" fmla="*/ 0 h 2264345"/>
              <a:gd name="connsiteX1" fmla="*/ 1617389 w 1617389"/>
              <a:gd name="connsiteY1" fmla="*/ 0 h 2264345"/>
              <a:gd name="connsiteX2" fmla="*/ 1617389 w 1617389"/>
              <a:gd name="connsiteY2" fmla="*/ 2264345 h 2264345"/>
              <a:gd name="connsiteX3" fmla="*/ 0 w 1617389"/>
              <a:gd name="connsiteY3" fmla="*/ 2264345 h 2264345"/>
              <a:gd name="connsiteX4" fmla="*/ 0 w 1617389"/>
              <a:gd name="connsiteY4" fmla="*/ 0 h 226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89" h="2264345">
                <a:moveTo>
                  <a:pt x="0" y="0"/>
                </a:moveTo>
                <a:lnTo>
                  <a:pt x="1617389" y="0"/>
                </a:lnTo>
                <a:lnTo>
                  <a:pt x="1617389" y="2264345"/>
                </a:lnTo>
                <a:lnTo>
                  <a:pt x="0" y="2264345"/>
                </a:lnTo>
                <a:lnTo>
                  <a:pt x="0" y="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6098" tIns="1190651" rIns="126098" bIns="375487" numCol="1" spcCol="1270" anchor="t" anchorCtr="0">
            <a:noAutofit/>
          </a:bodyPr>
          <a:lstStyle/>
          <a:p>
            <a:pPr lvl="0" defTabSz="622300">
              <a:lnSpc>
                <a:spcPct val="90000"/>
              </a:lnSpc>
              <a:spcBef>
                <a:spcPct val="0"/>
              </a:spcBef>
              <a:spcAft>
                <a:spcPct val="35000"/>
              </a:spcAft>
            </a:pPr>
            <a:r>
              <a:rPr lang="en-GB" sz="1500"/>
              <a:t>To create a </a:t>
            </a:r>
            <a:r>
              <a:rPr lang="en-GB" sz="1500" b="1"/>
              <a:t>support network </a:t>
            </a:r>
            <a:r>
              <a:rPr lang="en-GB" sz="1500"/>
              <a:t>for seeking partners and finding </a:t>
            </a:r>
            <a:r>
              <a:rPr lang="en-GB" sz="1500" b="1"/>
              <a:t>support in addressing challenges</a:t>
            </a:r>
          </a:p>
        </p:txBody>
      </p:sp>
      <p:sp>
        <p:nvSpPr>
          <p:cNvPr id="3" name="Text Placeholder 2">
            <a:extLst>
              <a:ext uri="{FF2B5EF4-FFF2-40B4-BE49-F238E27FC236}">
                <a16:creationId xmlns:a16="http://schemas.microsoft.com/office/drawing/2014/main" id="{C29E41E8-4E44-BC4D-B9D8-D1A21A912E06}"/>
              </a:ext>
            </a:extLst>
          </p:cNvPr>
          <p:cNvSpPr>
            <a:spLocks noGrp="1"/>
          </p:cNvSpPr>
          <p:nvPr>
            <p:ph type="body" sz="quarter" idx="13"/>
          </p:nvPr>
        </p:nvSpPr>
        <p:spPr>
          <a:xfrm>
            <a:off x="708162" y="88548"/>
            <a:ext cx="10922025" cy="1068807"/>
          </a:xfrm>
        </p:spPr>
        <p:txBody>
          <a:bodyPr vert="horz" lIns="91440" tIns="45720" rIns="91440" bIns="45720" rtlCol="0" anchor="b">
            <a:normAutofit/>
          </a:bodyPr>
          <a:lstStyle/>
          <a:p>
            <a:pPr>
              <a:spcBef>
                <a:spcPct val="0"/>
              </a:spcBef>
            </a:pPr>
            <a:r>
              <a:rPr lang="en-US" sz="3600">
                <a:solidFill>
                  <a:schemeClr val="accent2"/>
                </a:solidFill>
                <a:ea typeface="+mj-ea"/>
                <a:cs typeface="+mj-cs"/>
              </a:rPr>
              <a:t>Purpose</a:t>
            </a:r>
          </a:p>
        </p:txBody>
      </p:sp>
      <p:sp>
        <p:nvSpPr>
          <p:cNvPr id="10" name="Rectangle 9">
            <a:extLst>
              <a:ext uri="{FF2B5EF4-FFF2-40B4-BE49-F238E27FC236}">
                <a16:creationId xmlns:a16="http://schemas.microsoft.com/office/drawing/2014/main" id="{04CA0849-3BE7-1D4D-BD81-22257E5407EA}"/>
              </a:ext>
            </a:extLst>
          </p:cNvPr>
          <p:cNvSpPr/>
          <p:nvPr/>
        </p:nvSpPr>
        <p:spPr>
          <a:xfrm>
            <a:off x="838842" y="5928984"/>
            <a:ext cx="1617389" cy="72"/>
          </a:xfrm>
          <a:prstGeom prst="rect">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3" name="Rectangle 12">
            <a:extLst>
              <a:ext uri="{FF2B5EF4-FFF2-40B4-BE49-F238E27FC236}">
                <a16:creationId xmlns:a16="http://schemas.microsoft.com/office/drawing/2014/main" id="{6B963094-1871-0140-8CEB-17910FDCBAB4}"/>
              </a:ext>
            </a:extLst>
          </p:cNvPr>
          <p:cNvSpPr/>
          <p:nvPr/>
        </p:nvSpPr>
        <p:spPr>
          <a:xfrm>
            <a:off x="2618612" y="5928984"/>
            <a:ext cx="1617389" cy="72"/>
          </a:xfrm>
          <a:prstGeom prst="rect">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4" name="Freeform 13">
            <a:extLst>
              <a:ext uri="{FF2B5EF4-FFF2-40B4-BE49-F238E27FC236}">
                <a16:creationId xmlns:a16="http://schemas.microsoft.com/office/drawing/2014/main" id="{7DFD2D3E-8730-AB4D-A60E-4ABBB4BDF25D}"/>
              </a:ext>
            </a:extLst>
          </p:cNvPr>
          <p:cNvSpPr/>
          <p:nvPr/>
        </p:nvSpPr>
        <p:spPr>
          <a:xfrm>
            <a:off x="4376310" y="1449389"/>
            <a:ext cx="1617389" cy="4479924"/>
          </a:xfrm>
          <a:custGeom>
            <a:avLst/>
            <a:gdLst>
              <a:gd name="connsiteX0" fmla="*/ 0 w 1617389"/>
              <a:gd name="connsiteY0" fmla="*/ 0 h 2264345"/>
              <a:gd name="connsiteX1" fmla="*/ 1617389 w 1617389"/>
              <a:gd name="connsiteY1" fmla="*/ 0 h 2264345"/>
              <a:gd name="connsiteX2" fmla="*/ 1617389 w 1617389"/>
              <a:gd name="connsiteY2" fmla="*/ 2264345 h 2264345"/>
              <a:gd name="connsiteX3" fmla="*/ 0 w 1617389"/>
              <a:gd name="connsiteY3" fmla="*/ 2264345 h 2264345"/>
              <a:gd name="connsiteX4" fmla="*/ 0 w 1617389"/>
              <a:gd name="connsiteY4" fmla="*/ 0 h 226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89" h="2264345">
                <a:moveTo>
                  <a:pt x="0" y="0"/>
                </a:moveTo>
                <a:lnTo>
                  <a:pt x="1617389" y="0"/>
                </a:lnTo>
                <a:lnTo>
                  <a:pt x="1617389" y="2264345"/>
                </a:lnTo>
                <a:lnTo>
                  <a:pt x="0" y="2264345"/>
                </a:lnTo>
                <a:lnTo>
                  <a:pt x="0" y="0"/>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6098" tIns="1190651" rIns="126098" bIns="375487" numCol="1" spcCol="1270" anchor="t" anchorCtr="0">
            <a:noAutofit/>
          </a:bodyPr>
          <a:lstStyle/>
          <a:p>
            <a:pPr lvl="0" defTabSz="622300">
              <a:lnSpc>
                <a:spcPct val="90000"/>
              </a:lnSpc>
              <a:spcBef>
                <a:spcPct val="0"/>
              </a:spcBef>
              <a:spcAft>
                <a:spcPct val="35000"/>
              </a:spcAft>
            </a:pPr>
            <a:r>
              <a:rPr lang="en-GB" sz="1500"/>
              <a:t>To </a:t>
            </a:r>
            <a:r>
              <a:rPr lang="en-GB" sz="1500" b="1"/>
              <a:t>showcase the benefits </a:t>
            </a:r>
            <a:r>
              <a:rPr lang="en-GB" sz="1500"/>
              <a:t>of digital twins; creating case studies that will provide </a:t>
            </a:r>
            <a:r>
              <a:rPr lang="en-GB" sz="1500" b="1"/>
              <a:t>evidence for business cases</a:t>
            </a:r>
          </a:p>
        </p:txBody>
      </p:sp>
      <p:sp>
        <p:nvSpPr>
          <p:cNvPr id="16" name="Rectangle 15">
            <a:extLst>
              <a:ext uri="{FF2B5EF4-FFF2-40B4-BE49-F238E27FC236}">
                <a16:creationId xmlns:a16="http://schemas.microsoft.com/office/drawing/2014/main" id="{454DB556-9BBB-E34E-A256-1A6F46C5FBBE}"/>
              </a:ext>
            </a:extLst>
          </p:cNvPr>
          <p:cNvSpPr/>
          <p:nvPr/>
        </p:nvSpPr>
        <p:spPr>
          <a:xfrm>
            <a:off x="4376310" y="5928984"/>
            <a:ext cx="1617389" cy="72"/>
          </a:xfrm>
          <a:prstGeom prst="rect">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9" name="Rectangle 18">
            <a:extLst>
              <a:ext uri="{FF2B5EF4-FFF2-40B4-BE49-F238E27FC236}">
                <a16:creationId xmlns:a16="http://schemas.microsoft.com/office/drawing/2014/main" id="{572F42C9-5D33-524F-B2CF-BE1944839E89}"/>
              </a:ext>
            </a:extLst>
          </p:cNvPr>
          <p:cNvSpPr/>
          <p:nvPr/>
        </p:nvSpPr>
        <p:spPr>
          <a:xfrm>
            <a:off x="6184012" y="5928984"/>
            <a:ext cx="1617389" cy="72"/>
          </a:xfrm>
          <a:prstGeom prst="rect">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0" name="Freeform 19">
            <a:extLst>
              <a:ext uri="{FF2B5EF4-FFF2-40B4-BE49-F238E27FC236}">
                <a16:creationId xmlns:a16="http://schemas.microsoft.com/office/drawing/2014/main" id="{5992091D-D2E7-B644-966A-BBFC62CF7031}"/>
              </a:ext>
            </a:extLst>
          </p:cNvPr>
          <p:cNvSpPr/>
          <p:nvPr/>
        </p:nvSpPr>
        <p:spPr>
          <a:xfrm>
            <a:off x="7955998" y="1449389"/>
            <a:ext cx="1617389" cy="4479924"/>
          </a:xfrm>
          <a:custGeom>
            <a:avLst/>
            <a:gdLst>
              <a:gd name="connsiteX0" fmla="*/ 0 w 1617389"/>
              <a:gd name="connsiteY0" fmla="*/ 0 h 2264345"/>
              <a:gd name="connsiteX1" fmla="*/ 1617389 w 1617389"/>
              <a:gd name="connsiteY1" fmla="*/ 0 h 2264345"/>
              <a:gd name="connsiteX2" fmla="*/ 1617389 w 1617389"/>
              <a:gd name="connsiteY2" fmla="*/ 2264345 h 2264345"/>
              <a:gd name="connsiteX3" fmla="*/ 0 w 1617389"/>
              <a:gd name="connsiteY3" fmla="*/ 2264345 h 2264345"/>
              <a:gd name="connsiteX4" fmla="*/ 0 w 1617389"/>
              <a:gd name="connsiteY4" fmla="*/ 0 h 226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89" h="2264345">
                <a:moveTo>
                  <a:pt x="0" y="0"/>
                </a:moveTo>
                <a:lnTo>
                  <a:pt x="1617389" y="0"/>
                </a:lnTo>
                <a:lnTo>
                  <a:pt x="1617389" y="2264345"/>
                </a:lnTo>
                <a:lnTo>
                  <a:pt x="0" y="2264345"/>
                </a:lnTo>
                <a:lnTo>
                  <a:pt x="0" y="0"/>
                </a:lnTo>
                <a:close/>
              </a:path>
            </a:pathLst>
          </a:custGeom>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6098" tIns="1190651" rIns="126098" bIns="375487" numCol="1" spcCol="1270" anchor="t" anchorCtr="0">
            <a:noAutofit/>
          </a:bodyPr>
          <a:lstStyle/>
          <a:p>
            <a:pPr lvl="0" defTabSz="622300">
              <a:lnSpc>
                <a:spcPct val="90000"/>
              </a:lnSpc>
              <a:spcBef>
                <a:spcPct val="0"/>
              </a:spcBef>
              <a:spcAft>
                <a:spcPct val="35000"/>
              </a:spcAft>
            </a:pPr>
            <a:r>
              <a:rPr lang="en-GB" sz="1500"/>
              <a:t>To provide a </a:t>
            </a:r>
            <a:r>
              <a:rPr lang="en-GB" sz="1500" b="1"/>
              <a:t>register of digital twins within the built environment</a:t>
            </a:r>
            <a:r>
              <a:rPr lang="en-GB" sz="1500"/>
              <a:t>; showing who is doing what where; identifying gaps and </a:t>
            </a:r>
            <a:r>
              <a:rPr lang="en-GB" sz="1500" b="1"/>
              <a:t>defining the additional pilots</a:t>
            </a:r>
            <a:r>
              <a:rPr lang="en-GB" sz="1500"/>
              <a:t> to address them</a:t>
            </a:r>
          </a:p>
          <a:p>
            <a:pPr lvl="0" defTabSz="622300">
              <a:lnSpc>
                <a:spcPct val="90000"/>
              </a:lnSpc>
              <a:spcBef>
                <a:spcPct val="0"/>
              </a:spcBef>
              <a:spcAft>
                <a:spcPct val="35000"/>
              </a:spcAft>
            </a:pPr>
            <a:endParaRPr lang="en-GB" sz="1500"/>
          </a:p>
        </p:txBody>
      </p:sp>
      <p:sp>
        <p:nvSpPr>
          <p:cNvPr id="22" name="Rectangle 21">
            <a:extLst>
              <a:ext uri="{FF2B5EF4-FFF2-40B4-BE49-F238E27FC236}">
                <a16:creationId xmlns:a16="http://schemas.microsoft.com/office/drawing/2014/main" id="{E2BBC9CC-9BDF-704C-A59C-AFDF306BDB14}"/>
              </a:ext>
            </a:extLst>
          </p:cNvPr>
          <p:cNvSpPr/>
          <p:nvPr/>
        </p:nvSpPr>
        <p:spPr>
          <a:xfrm>
            <a:off x="7955998" y="5928984"/>
            <a:ext cx="1617389" cy="72"/>
          </a:xfrm>
          <a:prstGeom prst="rect">
            <a:avLst/>
          </a:prstGeom>
        </p:spPr>
        <p:style>
          <a:lnRef idx="1">
            <a:schemeClr val="accent6">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23" name="Freeform 22">
            <a:extLst>
              <a:ext uri="{FF2B5EF4-FFF2-40B4-BE49-F238E27FC236}">
                <a16:creationId xmlns:a16="http://schemas.microsoft.com/office/drawing/2014/main" id="{FCD0B565-C4A7-F040-8366-83C24E83C372}"/>
              </a:ext>
            </a:extLst>
          </p:cNvPr>
          <p:cNvSpPr/>
          <p:nvPr/>
        </p:nvSpPr>
        <p:spPr>
          <a:xfrm>
            <a:off x="9735126" y="1449389"/>
            <a:ext cx="1617389" cy="4479924"/>
          </a:xfrm>
          <a:custGeom>
            <a:avLst/>
            <a:gdLst>
              <a:gd name="connsiteX0" fmla="*/ 0 w 1617389"/>
              <a:gd name="connsiteY0" fmla="*/ 0 h 2264345"/>
              <a:gd name="connsiteX1" fmla="*/ 1617389 w 1617389"/>
              <a:gd name="connsiteY1" fmla="*/ 0 h 2264345"/>
              <a:gd name="connsiteX2" fmla="*/ 1617389 w 1617389"/>
              <a:gd name="connsiteY2" fmla="*/ 2264345 h 2264345"/>
              <a:gd name="connsiteX3" fmla="*/ 0 w 1617389"/>
              <a:gd name="connsiteY3" fmla="*/ 2264345 h 2264345"/>
              <a:gd name="connsiteX4" fmla="*/ 0 w 1617389"/>
              <a:gd name="connsiteY4" fmla="*/ 0 h 226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89" h="2264345">
                <a:moveTo>
                  <a:pt x="0" y="0"/>
                </a:moveTo>
                <a:lnTo>
                  <a:pt x="1617389" y="0"/>
                </a:lnTo>
                <a:lnTo>
                  <a:pt x="1617389" y="2264345"/>
                </a:lnTo>
                <a:lnTo>
                  <a:pt x="0" y="2264345"/>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6098" tIns="1190651" rIns="126098" bIns="375487" numCol="1" spcCol="1270" anchor="t" anchorCtr="0">
            <a:noAutofit/>
          </a:bodyPr>
          <a:lstStyle/>
          <a:p>
            <a:pPr lvl="0" defTabSz="622300">
              <a:lnSpc>
                <a:spcPct val="90000"/>
              </a:lnSpc>
              <a:spcBef>
                <a:spcPct val="0"/>
              </a:spcBef>
              <a:spcAft>
                <a:spcPct val="35000"/>
              </a:spcAft>
            </a:pPr>
            <a:r>
              <a:rPr lang="en-GB" sz="1500"/>
              <a:t>To promote the adoption of the Information Management Framework and to create </a:t>
            </a:r>
            <a:r>
              <a:rPr lang="en-GB" sz="1500" b="1"/>
              <a:t>the basis of the National Digital Twin</a:t>
            </a:r>
          </a:p>
        </p:txBody>
      </p:sp>
      <p:sp>
        <p:nvSpPr>
          <p:cNvPr id="25" name="Rectangle 24">
            <a:extLst>
              <a:ext uri="{FF2B5EF4-FFF2-40B4-BE49-F238E27FC236}">
                <a16:creationId xmlns:a16="http://schemas.microsoft.com/office/drawing/2014/main" id="{6F83D59B-7CE1-8244-9F12-9E0FD96E4A32}"/>
              </a:ext>
            </a:extLst>
          </p:cNvPr>
          <p:cNvSpPr/>
          <p:nvPr/>
        </p:nvSpPr>
        <p:spPr>
          <a:xfrm>
            <a:off x="9735126" y="5928984"/>
            <a:ext cx="1617389" cy="72"/>
          </a:xfrm>
          <a:prstGeom prst="rect">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Tree>
    <p:extLst>
      <p:ext uri="{BB962C8B-B14F-4D97-AF65-F5344CB8AC3E}">
        <p14:creationId xmlns:p14="http://schemas.microsoft.com/office/powerpoint/2010/main" val="3326019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CFA7-7EC6-4E53-9A6D-F85735FAD1F8}"/>
              </a:ext>
            </a:extLst>
          </p:cNvPr>
          <p:cNvSpPr>
            <a:spLocks noGrp="1"/>
          </p:cNvSpPr>
          <p:nvPr>
            <p:ph type="ctrTitle"/>
          </p:nvPr>
        </p:nvSpPr>
        <p:spPr>
          <a:xfrm>
            <a:off x="1524000" y="1220196"/>
            <a:ext cx="9144000" cy="1745675"/>
          </a:xfrm>
        </p:spPr>
        <p:txBody>
          <a:bodyPr>
            <a:normAutofit fontScale="90000"/>
          </a:bodyPr>
          <a:lstStyle/>
          <a:p>
            <a:pPr>
              <a:lnSpc>
                <a:spcPct val="100000"/>
              </a:lnSpc>
            </a:pPr>
            <a:r>
              <a:rPr lang="en-GB" b="0"/>
              <a:t>Collaborate with CDBB </a:t>
            </a:r>
            <a:r>
              <a:rPr lang="en-US" sz="2700" b="0" err="1"/>
              <a:t>engagement@cdbb.cam.ac.uk</a:t>
            </a:r>
            <a:br>
              <a:rPr lang="en-US" sz="2700" b="0"/>
            </a:br>
            <a:r>
              <a:rPr lang="en-US" sz="2700" b="0">
                <a:solidFill>
                  <a:srgbClr val="7CB2E1"/>
                </a:solidFill>
                <a:hlinkClick r:id="rId3">
                  <a:extLst>
                    <a:ext uri="{A12FA001-AC4F-418D-AE19-62706E023703}">
                      <ahyp:hlinkClr xmlns:ahyp="http://schemas.microsoft.com/office/drawing/2018/hyperlinkcolor" val="tx"/>
                    </a:ext>
                  </a:extLst>
                </a:hlinkClick>
              </a:rPr>
              <a:t>www.cdbb.cam.ac.uk</a:t>
            </a:r>
            <a:br>
              <a:rPr lang="en-US" sz="2700" b="0"/>
            </a:br>
            <a:r>
              <a:rPr lang="en-US" sz="2700" b="0"/>
              <a:t>@</a:t>
            </a:r>
            <a:r>
              <a:rPr lang="en-US" sz="2700" b="0" err="1"/>
              <a:t>CambridgeCDBB</a:t>
            </a:r>
            <a:br>
              <a:rPr lang="en-US" sz="2700" b="0"/>
            </a:br>
            <a:endParaRPr lang="en-GB" sz="2700" b="0"/>
          </a:p>
        </p:txBody>
      </p:sp>
      <p:pic>
        <p:nvPicPr>
          <p:cNvPr id="3" name="Picture 2">
            <a:extLst>
              <a:ext uri="{FF2B5EF4-FFF2-40B4-BE49-F238E27FC236}">
                <a16:creationId xmlns:a16="http://schemas.microsoft.com/office/drawing/2014/main" id="{9F3436BC-21A4-1142-8383-82331634AD4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677" y="2860363"/>
            <a:ext cx="5225669"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6E94-DA97-4BB1-88F8-E69DAE5B90CA}"/>
              </a:ext>
            </a:extLst>
          </p:cNvPr>
          <p:cNvSpPr>
            <a:spLocks noGrp="1"/>
          </p:cNvSpPr>
          <p:nvPr>
            <p:ph type="title"/>
          </p:nvPr>
        </p:nvSpPr>
        <p:spPr/>
        <p:txBody>
          <a:bodyPr/>
          <a:lstStyle/>
          <a:p>
            <a:r>
              <a:rPr lang="en-GB"/>
              <a:t>Data for the public good</a:t>
            </a:r>
          </a:p>
        </p:txBody>
      </p:sp>
      <p:pic>
        <p:nvPicPr>
          <p:cNvPr id="4" name="Picture 3">
            <a:extLst>
              <a:ext uri="{FF2B5EF4-FFF2-40B4-BE49-F238E27FC236}">
                <a16:creationId xmlns:a16="http://schemas.microsoft.com/office/drawing/2014/main" id="{5C669943-9B0E-4BDD-8DF7-3FC9B93219A2}"/>
              </a:ext>
            </a:extLst>
          </p:cNvPr>
          <p:cNvPicPr>
            <a:picLocks noChangeAspect="1"/>
          </p:cNvPicPr>
          <p:nvPr/>
        </p:nvPicPr>
        <p:blipFill>
          <a:blip r:embed="rId3"/>
          <a:stretch>
            <a:fillRect/>
          </a:stretch>
        </p:blipFill>
        <p:spPr>
          <a:xfrm>
            <a:off x="420548" y="1419389"/>
            <a:ext cx="3120000" cy="4320000"/>
          </a:xfrm>
          <a:prstGeom prst="rect">
            <a:avLst/>
          </a:prstGeom>
        </p:spPr>
      </p:pic>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3976915" y="1412876"/>
            <a:ext cx="7376885" cy="4343446"/>
          </a:xfrm>
          <a:prstGeom prst="rect">
            <a:avLst/>
          </a:prstGeom>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defTabSz="913674">
              <a:spcBef>
                <a:spcPts val="1000"/>
              </a:spcBef>
              <a:buClr>
                <a:schemeClr val="accent3"/>
              </a:buClr>
              <a:defRPr/>
            </a:pPr>
            <a:r>
              <a:rPr lang="en-GB" sz="2400" b="1">
                <a:solidFill>
                  <a:schemeClr val="tx1"/>
                </a:solidFill>
                <a:latin typeface="+mn-lt"/>
              </a:rPr>
              <a:t>Recommendations:</a:t>
            </a:r>
          </a:p>
          <a:p>
            <a:pPr marL="342900" indent="-342900" defTabSz="913674">
              <a:spcBef>
                <a:spcPts val="1000"/>
              </a:spcBef>
              <a:buClr>
                <a:schemeClr val="accent3"/>
              </a:buClr>
              <a:buFont typeface="+mj-lt"/>
              <a:buAutoNum type="arabicPeriod"/>
              <a:defRPr/>
            </a:pPr>
            <a:endParaRPr lang="en-GB" sz="1200" b="1">
              <a:solidFill>
                <a:schemeClr val="tx1"/>
              </a:solidFill>
              <a:latin typeface="+mn-lt"/>
            </a:endParaRPr>
          </a:p>
          <a:p>
            <a:pPr marL="609585" indent="-609585" defTabSz="913674">
              <a:spcBef>
                <a:spcPts val="1000"/>
              </a:spcBef>
              <a:buClrTx/>
              <a:buFont typeface="+mj-lt"/>
              <a:buAutoNum type="arabicPeriod"/>
              <a:defRPr/>
            </a:pPr>
            <a:r>
              <a:rPr lang="en-GB" sz="2400" b="1">
                <a:solidFill>
                  <a:schemeClr val="tx1"/>
                </a:solidFill>
                <a:latin typeface="+mn-lt"/>
              </a:rPr>
              <a:t>A National Digital Twin</a:t>
            </a:r>
            <a:r>
              <a:rPr lang="en-GB" sz="2400">
                <a:solidFill>
                  <a:schemeClr val="tx1"/>
                </a:solidFill>
                <a:latin typeface="+mn-lt"/>
              </a:rPr>
              <a:t> – enabling digital twins to come together to help plan, predict and understand our assets</a:t>
            </a:r>
          </a:p>
          <a:p>
            <a:pPr marL="609585" indent="-609585" defTabSz="913674">
              <a:spcBef>
                <a:spcPts val="1000"/>
              </a:spcBef>
              <a:buClrTx/>
              <a:buFont typeface="+mj-lt"/>
              <a:buAutoNum type="arabicPeriod"/>
              <a:defRPr/>
            </a:pPr>
            <a:endParaRPr lang="en-GB" sz="1200">
              <a:solidFill>
                <a:schemeClr val="tx1"/>
              </a:solidFill>
              <a:latin typeface="+mn-lt"/>
            </a:endParaRPr>
          </a:p>
          <a:p>
            <a:pPr marL="609585" indent="-609585" defTabSz="913674">
              <a:spcBef>
                <a:spcPts val="1000"/>
              </a:spcBef>
              <a:buClrTx/>
              <a:buFont typeface="+mj-lt"/>
              <a:buAutoNum type="arabicPeriod"/>
              <a:defRPr/>
            </a:pPr>
            <a:r>
              <a:rPr lang="en-GB" sz="2400" b="1">
                <a:solidFill>
                  <a:schemeClr val="tx1"/>
                </a:solidFill>
                <a:latin typeface="+mn-lt"/>
              </a:rPr>
              <a:t>A Digital Framework</a:t>
            </a:r>
            <a:r>
              <a:rPr lang="en-GB" sz="2400">
                <a:solidFill>
                  <a:schemeClr val="tx1"/>
                </a:solidFill>
                <a:latin typeface="+mn-lt"/>
              </a:rPr>
              <a:t> – for effective information management; secure interoperability of data (the Framework)</a:t>
            </a:r>
          </a:p>
          <a:p>
            <a:pPr marL="609585" indent="-609585" defTabSz="913674">
              <a:spcBef>
                <a:spcPts val="1000"/>
              </a:spcBef>
              <a:buClrTx/>
              <a:buFont typeface="+mj-lt"/>
              <a:buAutoNum type="arabicPeriod"/>
              <a:defRPr/>
            </a:pPr>
            <a:endParaRPr lang="en-GB" sz="1200">
              <a:solidFill>
                <a:schemeClr val="tx1"/>
              </a:solidFill>
              <a:latin typeface="+mn-lt"/>
            </a:endParaRPr>
          </a:p>
          <a:p>
            <a:pPr marL="609585" indent="-609585" defTabSz="913674">
              <a:spcBef>
                <a:spcPts val="1000"/>
              </a:spcBef>
              <a:buClrTx/>
              <a:buFont typeface="+mj-lt"/>
              <a:buAutoNum type="arabicPeriod"/>
              <a:defRPr/>
            </a:pPr>
            <a:r>
              <a:rPr lang="en-GB" sz="2400" b="1">
                <a:solidFill>
                  <a:schemeClr val="tx1"/>
                </a:solidFill>
                <a:latin typeface="+mn-lt"/>
              </a:rPr>
              <a:t>A Digital Framework Task Group</a:t>
            </a:r>
            <a:r>
              <a:rPr lang="en-GB" sz="2400">
                <a:solidFill>
                  <a:schemeClr val="tx1"/>
                </a:solidFill>
                <a:latin typeface="+mn-lt"/>
              </a:rPr>
              <a:t> – to provide coordination of key players</a:t>
            </a:r>
          </a:p>
        </p:txBody>
      </p:sp>
    </p:spTree>
    <p:extLst>
      <p:ext uri="{BB962C8B-B14F-4D97-AF65-F5344CB8AC3E}">
        <p14:creationId xmlns:p14="http://schemas.microsoft.com/office/powerpoint/2010/main" val="276291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DDDBF0-F311-A649-9297-5157064C71D0}"/>
              </a:ext>
            </a:extLst>
          </p:cNvPr>
          <p:cNvSpPr>
            <a:spLocks noGrp="1"/>
          </p:cNvSpPr>
          <p:nvPr>
            <p:ph type="ctrTitle"/>
          </p:nvPr>
        </p:nvSpPr>
        <p:spPr/>
        <p:txBody>
          <a:bodyPr/>
          <a:lstStyle/>
          <a:p>
            <a:r>
              <a:rPr lang="en-US"/>
              <a:t>Appendix</a:t>
            </a:r>
          </a:p>
        </p:txBody>
      </p:sp>
      <p:sp>
        <p:nvSpPr>
          <p:cNvPr id="7" name="Subtitle 6">
            <a:extLst>
              <a:ext uri="{FF2B5EF4-FFF2-40B4-BE49-F238E27FC236}">
                <a16:creationId xmlns:a16="http://schemas.microsoft.com/office/drawing/2014/main" id="{4B04CB2F-7E36-414C-AA5C-7D9CCACFCC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472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838395" y="1412875"/>
            <a:ext cx="10515406" cy="4321175"/>
          </a:xfrm>
          <a:prstGeom prst="rect">
            <a:avLst/>
          </a:prstGeom>
          <a:noFill/>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lvl="0" defTabSz="913674">
              <a:spcBef>
                <a:spcPts val="1800"/>
              </a:spcBef>
              <a:buClr>
                <a:srgbClr val="DB1E36"/>
              </a:buClr>
              <a:defRPr/>
            </a:pPr>
            <a:r>
              <a:rPr kumimoji="0" lang="en-GB" sz="1800" b="1" i="0" u="none" strike="noStrike" kern="1200" cap="none" spc="0" normalizeH="0" baseline="0" noProof="0">
                <a:ln>
                  <a:noFill/>
                </a:ln>
                <a:solidFill>
                  <a:schemeClr val="accent3"/>
                </a:solidFill>
                <a:effectLst/>
                <a:uLnTx/>
                <a:uFillTx/>
                <a:latin typeface="Century Gothic" panose="020F0302020204030204"/>
                <a:ea typeface="+mn-ea"/>
                <a:cs typeface="Arial"/>
              </a:rPr>
              <a:t>1.1</a:t>
            </a:r>
            <a:r>
              <a:rPr kumimoji="0" lang="en-GB" sz="1800" b="1" i="0" u="none" strike="noStrike" kern="1200" cap="none" spc="0" normalizeH="0" baseline="0" noProof="0">
                <a:ln>
                  <a:noFill/>
                </a:ln>
                <a:solidFill>
                  <a:srgbClr val="000000"/>
                </a:solidFill>
                <a:effectLst/>
                <a:uLnTx/>
                <a:uFillTx/>
                <a:latin typeface="Century Gothic" panose="020F0302020204030204"/>
                <a:ea typeface="+mn-ea"/>
                <a:cs typeface="Arial"/>
              </a:rPr>
              <a:t> </a:t>
            </a:r>
            <a:r>
              <a:rPr lang="en-GB" sz="1800">
                <a:solidFill>
                  <a:srgbClr val="000000"/>
                </a:solidFill>
                <a:latin typeface="Century Gothic" panose="020F0302020204030204"/>
              </a:rPr>
              <a:t> </a:t>
            </a:r>
            <a:r>
              <a:rPr lang="en-GB" sz="1800" b="1">
                <a:solidFill>
                  <a:srgbClr val="000000"/>
                </a:solidFill>
                <a:latin typeface="Century Gothic" panose="020F0302020204030204"/>
              </a:rPr>
              <a:t>Scope definition</a:t>
            </a:r>
            <a:r>
              <a:rPr lang="en-GB" sz="1800">
                <a:solidFill>
                  <a:srgbClr val="000000"/>
                </a:solidFill>
                <a:latin typeface="Century Gothic" panose="020F0302020204030204"/>
              </a:rPr>
              <a:t> – Define the scope of the  Framework</a:t>
            </a:r>
          </a:p>
          <a:p>
            <a:pPr lvl="0" defTabSz="913674">
              <a:spcBef>
                <a:spcPts val="1800"/>
              </a:spcBef>
              <a:buClr>
                <a:srgbClr val="DB1E36"/>
              </a:buClr>
              <a:defRPr/>
            </a:pPr>
            <a:r>
              <a:rPr lang="en-GB" sz="1800" b="1">
                <a:solidFill>
                  <a:schemeClr val="accent3"/>
                </a:solidFill>
                <a:latin typeface="Century Gothic" panose="020F0302020204030204"/>
              </a:rPr>
              <a:t>1.2</a:t>
            </a:r>
            <a:r>
              <a:rPr lang="en-GB" sz="1800">
                <a:solidFill>
                  <a:srgbClr val="000000"/>
                </a:solidFill>
                <a:latin typeface="Century Gothic" panose="020F0302020204030204"/>
              </a:rPr>
              <a:t> </a:t>
            </a:r>
            <a:r>
              <a:rPr lang="en-GB" sz="1800" b="1">
                <a:solidFill>
                  <a:srgbClr val="000000"/>
                </a:solidFill>
                <a:latin typeface="Century Gothic" panose="020F0302020204030204"/>
              </a:rPr>
              <a:t>Vision and mission</a:t>
            </a:r>
            <a:r>
              <a:rPr lang="en-GB" sz="1800">
                <a:solidFill>
                  <a:srgbClr val="000000"/>
                </a:solidFill>
                <a:latin typeface="Century Gothic" panose="020F0302020204030204"/>
              </a:rPr>
              <a:t> – Develop vision, mission and values</a:t>
            </a:r>
          </a:p>
          <a:p>
            <a:pPr lvl="0" defTabSz="913674">
              <a:spcBef>
                <a:spcPts val="1800"/>
              </a:spcBef>
              <a:buClr>
                <a:srgbClr val="DB1E36"/>
              </a:buClr>
              <a:defRPr/>
            </a:pPr>
            <a:r>
              <a:rPr lang="en-GB" sz="1800" b="1">
                <a:solidFill>
                  <a:schemeClr val="accent3"/>
                </a:solidFill>
                <a:latin typeface="Century Gothic" panose="020F0302020204030204"/>
              </a:rPr>
              <a:t>1.3</a:t>
            </a:r>
            <a:r>
              <a:rPr lang="en-GB" sz="1800">
                <a:solidFill>
                  <a:srgbClr val="000000"/>
                </a:solidFill>
                <a:latin typeface="Century Gothic" panose="020F0302020204030204"/>
              </a:rPr>
              <a:t> </a:t>
            </a:r>
            <a:r>
              <a:rPr lang="en-GB" sz="1800" b="1">
                <a:solidFill>
                  <a:srgbClr val="000000"/>
                </a:solidFill>
                <a:latin typeface="Century Gothic" panose="020F0302020204030204"/>
              </a:rPr>
              <a:t>Objectives</a:t>
            </a:r>
            <a:r>
              <a:rPr lang="en-GB" sz="1800">
                <a:solidFill>
                  <a:srgbClr val="000000"/>
                </a:solidFill>
                <a:latin typeface="Century Gothic" panose="020F0302020204030204"/>
              </a:rPr>
              <a:t> – Develop the objectives and key success criteria</a:t>
            </a:r>
          </a:p>
          <a:p>
            <a:pPr lvl="0" defTabSz="913674">
              <a:spcBef>
                <a:spcPts val="1800"/>
              </a:spcBef>
              <a:buClr>
                <a:srgbClr val="DB1E36"/>
              </a:buClr>
              <a:defRPr/>
            </a:pPr>
            <a:r>
              <a:rPr lang="en-GB" sz="1800" b="1">
                <a:solidFill>
                  <a:schemeClr val="accent3"/>
                </a:solidFill>
                <a:latin typeface="Century Gothic" panose="020F0302020204030204"/>
              </a:rPr>
              <a:t>1.4</a:t>
            </a:r>
            <a:r>
              <a:rPr lang="en-GB" sz="1800" b="1">
                <a:solidFill>
                  <a:srgbClr val="000000"/>
                </a:solidFill>
                <a:latin typeface="Century Gothic" panose="020F0302020204030204"/>
              </a:rPr>
              <a:t> Risk management</a:t>
            </a:r>
            <a:r>
              <a:rPr lang="en-GB" sz="1800">
                <a:solidFill>
                  <a:srgbClr val="000000"/>
                </a:solidFill>
                <a:latin typeface="Century Gothic" panose="020F0302020204030204"/>
              </a:rPr>
              <a:t> – Develop the risk management framework</a:t>
            </a:r>
          </a:p>
          <a:p>
            <a:pPr lvl="0" defTabSz="913674">
              <a:spcBef>
                <a:spcPts val="1800"/>
              </a:spcBef>
              <a:buClr>
                <a:srgbClr val="DB1E36"/>
              </a:buClr>
              <a:defRPr/>
            </a:pPr>
            <a:r>
              <a:rPr lang="en-GB" sz="1800" b="1">
                <a:solidFill>
                  <a:schemeClr val="accent3"/>
                </a:solidFill>
                <a:latin typeface="Century Gothic" panose="020F0302020204030204"/>
              </a:rPr>
              <a:t>1.5</a:t>
            </a:r>
            <a:r>
              <a:rPr lang="en-GB" sz="1800" b="1">
                <a:solidFill>
                  <a:srgbClr val="000000"/>
                </a:solidFill>
                <a:latin typeface="Century Gothic" panose="020F0302020204030204"/>
              </a:rPr>
              <a:t> Alignment</a:t>
            </a:r>
            <a:r>
              <a:rPr lang="en-GB" sz="1800">
                <a:solidFill>
                  <a:srgbClr val="000000"/>
                </a:solidFill>
                <a:latin typeface="Century Gothic" panose="020F0302020204030204"/>
              </a:rPr>
              <a:t> – Ensure alignment with other policies and initiatives</a:t>
            </a:r>
          </a:p>
          <a:p>
            <a:pPr lvl="0" defTabSz="913674">
              <a:spcBef>
                <a:spcPts val="1800"/>
              </a:spcBef>
              <a:buClr>
                <a:srgbClr val="DB1E36"/>
              </a:buClr>
              <a:defRPr/>
            </a:pPr>
            <a:r>
              <a:rPr lang="en-GB" sz="1800" b="1">
                <a:solidFill>
                  <a:schemeClr val="accent3"/>
                </a:solidFill>
                <a:latin typeface="Century Gothic" panose="020F0302020204030204"/>
              </a:rPr>
              <a:t>1.6</a:t>
            </a:r>
            <a:r>
              <a:rPr lang="en-GB" sz="1800" b="1">
                <a:solidFill>
                  <a:srgbClr val="000000"/>
                </a:solidFill>
                <a:latin typeface="Century Gothic" panose="020F0302020204030204"/>
              </a:rPr>
              <a:t> Baseline</a:t>
            </a:r>
            <a:r>
              <a:rPr lang="en-GB" sz="1800">
                <a:solidFill>
                  <a:srgbClr val="000000"/>
                </a:solidFill>
                <a:latin typeface="Century Gothic" panose="020F0302020204030204"/>
              </a:rPr>
              <a:t> – Determine and articulate the baseline state </a:t>
            </a:r>
          </a:p>
          <a:p>
            <a:pPr lvl="0" defTabSz="913674">
              <a:spcBef>
                <a:spcPts val="1800"/>
              </a:spcBef>
              <a:buClr>
                <a:srgbClr val="DB1E36"/>
              </a:buClr>
              <a:defRPr/>
            </a:pPr>
            <a:r>
              <a:rPr lang="en-GB" sz="1800" b="1">
                <a:solidFill>
                  <a:schemeClr val="accent3"/>
                </a:solidFill>
                <a:latin typeface="Century Gothic" panose="020F0302020204030204"/>
              </a:rPr>
              <a:t>1.7</a:t>
            </a:r>
            <a:r>
              <a:rPr lang="en-GB" sz="1800" b="1">
                <a:solidFill>
                  <a:srgbClr val="000000"/>
                </a:solidFill>
                <a:latin typeface="Century Gothic" panose="020F0302020204030204"/>
              </a:rPr>
              <a:t> Strategies for each stream</a:t>
            </a:r>
            <a:r>
              <a:rPr lang="en-GB" sz="1800">
                <a:solidFill>
                  <a:srgbClr val="000000"/>
                </a:solidFill>
                <a:latin typeface="Century Gothic" panose="020F0302020204030204"/>
              </a:rPr>
              <a:t> – Establish strategies for each of the streams</a:t>
            </a:r>
          </a:p>
          <a:p>
            <a:pPr lvl="0" defTabSz="913674">
              <a:spcBef>
                <a:spcPts val="1800"/>
              </a:spcBef>
              <a:buClr>
                <a:srgbClr val="DB1E36"/>
              </a:buClr>
              <a:defRPr/>
            </a:pPr>
            <a:r>
              <a:rPr lang="en-GB" sz="1800" b="1">
                <a:solidFill>
                  <a:schemeClr val="accent3"/>
                </a:solidFill>
                <a:latin typeface="Century Gothic" panose="020F0302020204030204"/>
              </a:rPr>
              <a:t>1.8</a:t>
            </a:r>
            <a:r>
              <a:rPr lang="en-GB" sz="1800" b="1">
                <a:solidFill>
                  <a:srgbClr val="000000"/>
                </a:solidFill>
                <a:latin typeface="Century Gothic" panose="020F0302020204030204"/>
              </a:rPr>
              <a:t> Overall approach</a:t>
            </a:r>
            <a:r>
              <a:rPr lang="en-GB" sz="1800">
                <a:solidFill>
                  <a:srgbClr val="000000"/>
                </a:solidFill>
                <a:latin typeface="Century Gothic" panose="020F0302020204030204"/>
              </a:rPr>
              <a:t> – Establish the overall approach for delivering the Framework</a:t>
            </a:r>
          </a:p>
          <a:p>
            <a:pPr lvl="0" defTabSz="913674">
              <a:spcBef>
                <a:spcPts val="1800"/>
              </a:spcBef>
              <a:buClr>
                <a:srgbClr val="DB1E36"/>
              </a:buClr>
              <a:defRPr/>
            </a:pPr>
            <a:r>
              <a:rPr lang="en-GB" sz="1800" b="1">
                <a:solidFill>
                  <a:schemeClr val="accent3"/>
                </a:solidFill>
                <a:latin typeface="Century Gothic" panose="020F0302020204030204"/>
              </a:rPr>
              <a:t>1.9</a:t>
            </a:r>
            <a:r>
              <a:rPr lang="en-GB" sz="1800" b="1">
                <a:solidFill>
                  <a:srgbClr val="000000"/>
                </a:solidFill>
                <a:latin typeface="Century Gothic" panose="020F0302020204030204"/>
              </a:rPr>
              <a:t> Funding requirements</a:t>
            </a:r>
            <a:r>
              <a:rPr lang="en-GB" sz="1800">
                <a:solidFill>
                  <a:srgbClr val="000000"/>
                </a:solidFill>
                <a:latin typeface="Century Gothic" panose="020F0302020204030204"/>
              </a:rPr>
              <a:t> – Identify the required funding</a:t>
            </a:r>
            <a:endParaRPr kumimoji="0" lang="en-GB" sz="1800" b="0" i="0" u="none" strike="noStrike" kern="1200" cap="none" spc="0" normalizeH="0" baseline="0" noProof="0">
              <a:ln>
                <a:noFill/>
              </a:ln>
              <a:solidFill>
                <a:srgbClr val="000000"/>
              </a:solidFill>
              <a:effectLst/>
              <a:uLnTx/>
              <a:uFillTx/>
              <a:latin typeface="Century Gothic" panose="020F0302020204030204"/>
              <a:ea typeface="+mn-ea"/>
              <a:cs typeface="Arial"/>
            </a:endParaRPr>
          </a:p>
        </p:txBody>
      </p:sp>
      <p:sp>
        <p:nvSpPr>
          <p:cNvPr id="2" name="Title 1">
            <a:extLst>
              <a:ext uri="{FF2B5EF4-FFF2-40B4-BE49-F238E27FC236}">
                <a16:creationId xmlns:a16="http://schemas.microsoft.com/office/drawing/2014/main" id="{50E0B2BD-E93A-4AAF-B989-79C82CAF9509}"/>
              </a:ext>
            </a:extLst>
          </p:cNvPr>
          <p:cNvSpPr>
            <a:spLocks noGrp="1"/>
          </p:cNvSpPr>
          <p:nvPr>
            <p:ph type="title"/>
          </p:nvPr>
        </p:nvSpPr>
        <p:spPr/>
        <p:txBody>
          <a:bodyPr/>
          <a:lstStyle/>
          <a:p>
            <a:r>
              <a:rPr lang="en-GB"/>
              <a:t>Approach</a:t>
            </a:r>
          </a:p>
        </p:txBody>
      </p:sp>
    </p:spTree>
    <p:extLst>
      <p:ext uri="{BB962C8B-B14F-4D97-AF65-F5344CB8AC3E}">
        <p14:creationId xmlns:p14="http://schemas.microsoft.com/office/powerpoint/2010/main" val="240575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B2BD-E93A-4AAF-B989-79C82CAF9509}"/>
              </a:ext>
            </a:extLst>
          </p:cNvPr>
          <p:cNvSpPr>
            <a:spLocks noGrp="1"/>
          </p:cNvSpPr>
          <p:nvPr>
            <p:ph type="title"/>
          </p:nvPr>
        </p:nvSpPr>
        <p:spPr/>
        <p:txBody>
          <a:bodyPr/>
          <a:lstStyle/>
          <a:p>
            <a:r>
              <a:rPr lang="en-GB"/>
              <a:t>Governance</a:t>
            </a:r>
          </a:p>
        </p:txBody>
      </p:sp>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838394" y="1412875"/>
            <a:ext cx="10870515" cy="4321175"/>
          </a:xfrm>
          <a:prstGeom prst="rect">
            <a:avLst/>
          </a:prstGeom>
          <a:noFill/>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lvl="0" defTabSz="913674">
              <a:spcBef>
                <a:spcPts val="1800"/>
              </a:spcBef>
              <a:buClr>
                <a:srgbClr val="DB1E36"/>
              </a:buClr>
              <a:defRPr/>
            </a:pPr>
            <a:r>
              <a:rPr lang="en-GB" sz="1800" b="1">
                <a:solidFill>
                  <a:schemeClr val="accent3"/>
                </a:solidFill>
                <a:latin typeface="Century Gothic" panose="020F0302020204030204"/>
              </a:rPr>
              <a:t>2.1</a:t>
            </a:r>
            <a:r>
              <a:rPr lang="en-GB" sz="1800" b="1">
                <a:solidFill>
                  <a:srgbClr val="000000"/>
                </a:solidFill>
                <a:latin typeface="Century Gothic" panose="020F0302020204030204"/>
              </a:rPr>
              <a:t> Governance structure</a:t>
            </a:r>
            <a:r>
              <a:rPr lang="en-GB" sz="1800">
                <a:solidFill>
                  <a:srgbClr val="000000"/>
                </a:solidFill>
                <a:latin typeface="Century Gothic" panose="020F0302020204030204"/>
              </a:rPr>
              <a:t> – Establish the governance and management structure </a:t>
            </a:r>
          </a:p>
          <a:p>
            <a:pPr lvl="0" defTabSz="913674">
              <a:spcBef>
                <a:spcPts val="1800"/>
              </a:spcBef>
              <a:buClr>
                <a:srgbClr val="DB1E36"/>
              </a:buClr>
              <a:defRPr/>
            </a:pPr>
            <a:r>
              <a:rPr lang="en-GB" sz="1800" b="1">
                <a:solidFill>
                  <a:schemeClr val="accent3"/>
                </a:solidFill>
                <a:latin typeface="Century Gothic" panose="020F0302020204030204"/>
              </a:rPr>
              <a:t>2.2</a:t>
            </a:r>
            <a:r>
              <a:rPr lang="en-GB" sz="1800" b="1">
                <a:solidFill>
                  <a:srgbClr val="000000"/>
                </a:solidFill>
                <a:latin typeface="Century Gothic" panose="020F0302020204030204"/>
              </a:rPr>
              <a:t> Governance processes</a:t>
            </a:r>
            <a:r>
              <a:rPr lang="en-GB" sz="1800">
                <a:solidFill>
                  <a:srgbClr val="000000"/>
                </a:solidFill>
                <a:latin typeface="Century Gothic" panose="020F0302020204030204"/>
              </a:rPr>
              <a:t> – Establish the governance and management processes</a:t>
            </a:r>
          </a:p>
          <a:p>
            <a:pPr lvl="0" defTabSz="913674">
              <a:spcBef>
                <a:spcPts val="1800"/>
              </a:spcBef>
              <a:buClr>
                <a:srgbClr val="DB1E36"/>
              </a:buClr>
              <a:defRPr/>
            </a:pPr>
            <a:r>
              <a:rPr lang="en-GB" sz="1800" b="1">
                <a:solidFill>
                  <a:schemeClr val="accent3"/>
                </a:solidFill>
                <a:latin typeface="Century Gothic" panose="020F0302020204030204"/>
              </a:rPr>
              <a:t>2.3</a:t>
            </a:r>
            <a:r>
              <a:rPr lang="en-GB" sz="1800" b="1">
                <a:solidFill>
                  <a:srgbClr val="000000"/>
                </a:solidFill>
                <a:latin typeface="Century Gothic" panose="020F0302020204030204"/>
              </a:rPr>
              <a:t> Metrics</a:t>
            </a:r>
            <a:r>
              <a:rPr lang="en-GB" sz="1800">
                <a:solidFill>
                  <a:srgbClr val="000000"/>
                </a:solidFill>
                <a:latin typeface="Century Gothic" panose="020F0302020204030204"/>
              </a:rPr>
              <a:t> – Develop metrics to track progress and demonstrate benefits</a:t>
            </a:r>
          </a:p>
          <a:p>
            <a:pPr lvl="0" defTabSz="913674">
              <a:spcBef>
                <a:spcPts val="1800"/>
              </a:spcBef>
              <a:buClr>
                <a:srgbClr val="DB1E36"/>
              </a:buClr>
              <a:defRPr/>
            </a:pPr>
            <a:r>
              <a:rPr lang="en-GB" sz="1800" b="1">
                <a:solidFill>
                  <a:schemeClr val="accent3"/>
                </a:solidFill>
                <a:latin typeface="Century Gothic" panose="020F0302020204030204"/>
              </a:rPr>
              <a:t>2.4</a:t>
            </a:r>
            <a:r>
              <a:rPr lang="en-GB" sz="1800" b="1">
                <a:solidFill>
                  <a:srgbClr val="000000"/>
                </a:solidFill>
                <a:latin typeface="Century Gothic" panose="020F0302020204030204"/>
              </a:rPr>
              <a:t> Reporting</a:t>
            </a:r>
            <a:r>
              <a:rPr lang="en-GB" sz="1800">
                <a:solidFill>
                  <a:srgbClr val="000000"/>
                </a:solidFill>
                <a:latin typeface="Century Gothic" panose="020F0302020204030204"/>
              </a:rPr>
              <a:t> – Develop appropriate reporting requirements</a:t>
            </a:r>
          </a:p>
          <a:p>
            <a:pPr lvl="0" defTabSz="913674">
              <a:spcBef>
                <a:spcPts val="1800"/>
              </a:spcBef>
              <a:buClr>
                <a:srgbClr val="DB1E36"/>
              </a:buClr>
              <a:defRPr/>
            </a:pPr>
            <a:r>
              <a:rPr lang="en-GB" sz="1800" b="1">
                <a:solidFill>
                  <a:schemeClr val="accent3"/>
                </a:solidFill>
                <a:latin typeface="Century Gothic" panose="020F0302020204030204"/>
              </a:rPr>
              <a:t>2.5</a:t>
            </a:r>
            <a:r>
              <a:rPr lang="en-GB" sz="1800" b="1">
                <a:solidFill>
                  <a:srgbClr val="000000"/>
                </a:solidFill>
                <a:latin typeface="Century Gothic" panose="020F0302020204030204"/>
              </a:rPr>
              <a:t> Programme management</a:t>
            </a:r>
            <a:r>
              <a:rPr lang="en-GB" sz="1800">
                <a:solidFill>
                  <a:srgbClr val="000000"/>
                </a:solidFill>
                <a:latin typeface="Century Gothic" panose="020F0302020204030204"/>
              </a:rPr>
              <a:t> – Enact the management of the programme</a:t>
            </a:r>
          </a:p>
          <a:p>
            <a:pPr lvl="0" defTabSz="913674">
              <a:spcBef>
                <a:spcPts val="1800"/>
              </a:spcBef>
              <a:buClr>
                <a:srgbClr val="DB1E36"/>
              </a:buClr>
              <a:defRPr/>
            </a:pPr>
            <a:r>
              <a:rPr lang="en-GB" sz="1800" b="1">
                <a:solidFill>
                  <a:schemeClr val="accent3"/>
                </a:solidFill>
                <a:latin typeface="Century Gothic" panose="020F0302020204030204"/>
              </a:rPr>
              <a:t>2.6</a:t>
            </a:r>
            <a:r>
              <a:rPr lang="en-GB" sz="1800" b="1">
                <a:solidFill>
                  <a:srgbClr val="000000"/>
                </a:solidFill>
                <a:latin typeface="Century Gothic" panose="020F0302020204030204"/>
              </a:rPr>
              <a:t> Framework governance</a:t>
            </a:r>
            <a:r>
              <a:rPr lang="en-GB" sz="1800">
                <a:solidFill>
                  <a:srgbClr val="000000"/>
                </a:solidFill>
                <a:latin typeface="Century Gothic" panose="020F0302020204030204"/>
              </a:rPr>
              <a:t> – Enact the governance of the Framework</a:t>
            </a:r>
          </a:p>
          <a:p>
            <a:pPr lvl="0" defTabSz="913674">
              <a:spcBef>
                <a:spcPts val="1800"/>
              </a:spcBef>
              <a:buClr>
                <a:srgbClr val="DB1E36"/>
              </a:buClr>
              <a:defRPr/>
            </a:pPr>
            <a:r>
              <a:rPr lang="en-GB" sz="1800" b="1">
                <a:solidFill>
                  <a:schemeClr val="accent3"/>
                </a:solidFill>
                <a:latin typeface="Century Gothic" panose="020F0302020204030204"/>
              </a:rPr>
              <a:t>2.7</a:t>
            </a:r>
            <a:r>
              <a:rPr lang="en-GB" sz="1800" b="1">
                <a:solidFill>
                  <a:srgbClr val="000000"/>
                </a:solidFill>
                <a:latin typeface="Century Gothic" panose="020F0302020204030204"/>
              </a:rPr>
              <a:t> Legal/policy compliance</a:t>
            </a:r>
            <a:r>
              <a:rPr lang="en-GB" sz="1800">
                <a:solidFill>
                  <a:srgbClr val="000000"/>
                </a:solidFill>
                <a:latin typeface="Century Gothic" panose="020F0302020204030204"/>
              </a:rPr>
              <a:t> – Enact the governance for legal, regulatory and policy compliance</a:t>
            </a:r>
          </a:p>
        </p:txBody>
      </p:sp>
    </p:spTree>
    <p:extLst>
      <p:ext uri="{BB962C8B-B14F-4D97-AF65-F5344CB8AC3E}">
        <p14:creationId xmlns:p14="http://schemas.microsoft.com/office/powerpoint/2010/main" val="21761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B2BD-E93A-4AAF-B989-79C82CAF9509}"/>
              </a:ext>
            </a:extLst>
          </p:cNvPr>
          <p:cNvSpPr>
            <a:spLocks noGrp="1"/>
          </p:cNvSpPr>
          <p:nvPr>
            <p:ph type="title"/>
          </p:nvPr>
        </p:nvSpPr>
        <p:spPr/>
        <p:txBody>
          <a:bodyPr/>
          <a:lstStyle/>
          <a:p>
            <a:r>
              <a:rPr lang="en-GB"/>
              <a:t>The Commons</a:t>
            </a:r>
          </a:p>
        </p:txBody>
      </p:sp>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838394" y="1419410"/>
            <a:ext cx="10870515" cy="4761483"/>
          </a:xfrm>
          <a:prstGeom prst="rect">
            <a:avLst/>
          </a:prstGeom>
          <a:noFill/>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lvl="0" defTabSz="913674">
              <a:spcBef>
                <a:spcPts val="1200"/>
              </a:spcBef>
              <a:buClr>
                <a:srgbClr val="DB1E36"/>
              </a:buClr>
              <a:defRPr/>
            </a:pPr>
            <a:r>
              <a:rPr lang="en-GB" sz="1600" b="1">
                <a:solidFill>
                  <a:schemeClr val="accent3"/>
                </a:solidFill>
                <a:latin typeface="Century Gothic" panose="020F0302020204030204"/>
              </a:rPr>
              <a:t>3.1</a:t>
            </a:r>
            <a:r>
              <a:rPr lang="en-GB" sz="1600" b="1">
                <a:solidFill>
                  <a:srgbClr val="000000"/>
                </a:solidFill>
                <a:latin typeface="Century Gothic" panose="020F0302020204030204"/>
              </a:rPr>
              <a:t> Framework glossary</a:t>
            </a:r>
            <a:r>
              <a:rPr lang="en-GB" sz="1600">
                <a:solidFill>
                  <a:srgbClr val="000000"/>
                </a:solidFill>
                <a:latin typeface="Century Gothic" panose="020F0302020204030204"/>
              </a:rPr>
              <a:t> – Define and socialise the glossary for key Framework terminology </a:t>
            </a:r>
          </a:p>
          <a:p>
            <a:pPr lvl="0" defTabSz="913674">
              <a:spcBef>
                <a:spcPts val="1200"/>
              </a:spcBef>
              <a:buClr>
                <a:srgbClr val="DB1E36"/>
              </a:buClr>
              <a:defRPr/>
            </a:pPr>
            <a:r>
              <a:rPr lang="en-GB" sz="1600" b="1">
                <a:solidFill>
                  <a:schemeClr val="accent3"/>
                </a:solidFill>
                <a:latin typeface="Century Gothic" panose="020F0302020204030204"/>
              </a:rPr>
              <a:t>3.2</a:t>
            </a:r>
            <a:r>
              <a:rPr lang="en-GB" sz="1600" b="1">
                <a:solidFill>
                  <a:srgbClr val="000000"/>
                </a:solidFill>
                <a:latin typeface="Century Gothic" panose="020F0302020204030204"/>
              </a:rPr>
              <a:t> Industry process models</a:t>
            </a:r>
            <a:r>
              <a:rPr lang="en-GB" sz="1600">
                <a:solidFill>
                  <a:srgbClr val="000000"/>
                </a:solidFill>
                <a:latin typeface="Century Gothic" panose="020F0302020204030204"/>
              </a:rPr>
              <a:t> – Develop common understanding of built asset lifecycles</a:t>
            </a:r>
          </a:p>
          <a:p>
            <a:pPr lvl="0" defTabSz="913674">
              <a:spcBef>
                <a:spcPts val="1200"/>
              </a:spcBef>
              <a:buClr>
                <a:srgbClr val="DB1E36"/>
              </a:buClr>
              <a:defRPr/>
            </a:pPr>
            <a:r>
              <a:rPr lang="en-GB" sz="1600" b="1">
                <a:solidFill>
                  <a:schemeClr val="accent3"/>
                </a:solidFill>
                <a:latin typeface="Century Gothic" panose="020F0302020204030204"/>
              </a:rPr>
              <a:t>3.3</a:t>
            </a:r>
            <a:r>
              <a:rPr lang="en-GB" sz="1600" b="1">
                <a:solidFill>
                  <a:srgbClr val="000000"/>
                </a:solidFill>
                <a:latin typeface="Century Gothic" panose="020F0302020204030204"/>
              </a:rPr>
              <a:t> Interfaces with related standards</a:t>
            </a:r>
            <a:r>
              <a:rPr lang="en-GB" sz="1600">
                <a:solidFill>
                  <a:srgbClr val="000000"/>
                </a:solidFill>
                <a:latin typeface="Century Gothic" panose="020F0302020204030204"/>
              </a:rPr>
              <a:t> – Identify and manage the interfaces with existing standards</a:t>
            </a:r>
          </a:p>
          <a:p>
            <a:pPr lvl="0" defTabSz="913674">
              <a:spcBef>
                <a:spcPts val="1200"/>
              </a:spcBef>
              <a:buClr>
                <a:srgbClr val="DB1E36"/>
              </a:buClr>
              <a:defRPr/>
            </a:pPr>
            <a:r>
              <a:rPr lang="en-GB" sz="1600" b="1">
                <a:solidFill>
                  <a:schemeClr val="accent3"/>
                </a:solidFill>
                <a:latin typeface="Century Gothic" panose="020F0302020204030204"/>
              </a:rPr>
              <a:t>3.4</a:t>
            </a:r>
            <a:r>
              <a:rPr lang="en-GB" sz="1600" b="1">
                <a:solidFill>
                  <a:srgbClr val="000000"/>
                </a:solidFill>
                <a:latin typeface="Century Gothic" panose="020F0302020204030204"/>
              </a:rPr>
              <a:t> Architecture tools</a:t>
            </a:r>
            <a:r>
              <a:rPr lang="en-GB" sz="1600">
                <a:solidFill>
                  <a:srgbClr val="000000"/>
                </a:solidFill>
                <a:latin typeface="Century Gothic" panose="020F0302020204030204"/>
              </a:rPr>
              <a:t> – Establish tools to support development of common information architecture(s) </a:t>
            </a:r>
          </a:p>
          <a:p>
            <a:pPr lvl="0" defTabSz="913674">
              <a:spcBef>
                <a:spcPts val="1200"/>
              </a:spcBef>
              <a:buClr>
                <a:srgbClr val="DB1E36"/>
              </a:buClr>
              <a:defRPr/>
            </a:pPr>
            <a:r>
              <a:rPr lang="en-GB" sz="1600" b="1">
                <a:solidFill>
                  <a:schemeClr val="accent3"/>
                </a:solidFill>
                <a:latin typeface="Century Gothic" panose="020F0302020204030204"/>
              </a:rPr>
              <a:t>3.5</a:t>
            </a:r>
            <a:r>
              <a:rPr lang="en-GB" sz="1600" b="1">
                <a:solidFill>
                  <a:srgbClr val="000000"/>
                </a:solidFill>
                <a:latin typeface="Century Gothic" panose="020F0302020204030204"/>
              </a:rPr>
              <a:t> Information architecture(s)</a:t>
            </a:r>
            <a:r>
              <a:rPr lang="en-GB" sz="1600">
                <a:solidFill>
                  <a:srgbClr val="000000"/>
                </a:solidFill>
                <a:latin typeface="Century Gothic" panose="020F0302020204030204"/>
              </a:rPr>
              <a:t> – Develop the common information architecture(s)</a:t>
            </a:r>
          </a:p>
          <a:p>
            <a:pPr lvl="0" defTabSz="913674">
              <a:spcBef>
                <a:spcPts val="1200"/>
              </a:spcBef>
              <a:buClr>
                <a:srgbClr val="DB1E36"/>
              </a:buClr>
              <a:defRPr/>
            </a:pPr>
            <a:r>
              <a:rPr lang="en-GB" sz="1600" b="1">
                <a:solidFill>
                  <a:schemeClr val="accent3"/>
                </a:solidFill>
                <a:latin typeface="Century Gothic" panose="020F0302020204030204"/>
              </a:rPr>
              <a:t>3.6</a:t>
            </a:r>
            <a:r>
              <a:rPr lang="en-GB" sz="1600" b="1">
                <a:solidFill>
                  <a:srgbClr val="000000"/>
                </a:solidFill>
                <a:latin typeface="Century Gothic" panose="020F0302020204030204"/>
              </a:rPr>
              <a:t> Data sharing guidance</a:t>
            </a:r>
            <a:r>
              <a:rPr lang="en-GB" sz="1600">
                <a:solidFill>
                  <a:srgbClr val="000000"/>
                </a:solidFill>
                <a:latin typeface="Century Gothic" panose="020F0302020204030204"/>
              </a:rPr>
              <a:t> – Develop a common narrative on data sharing and use</a:t>
            </a:r>
          </a:p>
          <a:p>
            <a:pPr lvl="0" defTabSz="913674">
              <a:spcBef>
                <a:spcPts val="1200"/>
              </a:spcBef>
              <a:buClr>
                <a:srgbClr val="DB1E36"/>
              </a:buClr>
              <a:defRPr/>
            </a:pPr>
            <a:r>
              <a:rPr lang="en-GB" sz="1600" b="1">
                <a:solidFill>
                  <a:schemeClr val="accent3"/>
                </a:solidFill>
                <a:latin typeface="Century Gothic" panose="020F0302020204030204"/>
              </a:rPr>
              <a:t>3.7</a:t>
            </a:r>
            <a:r>
              <a:rPr lang="en-GB" sz="1600" b="1">
                <a:solidFill>
                  <a:srgbClr val="000000"/>
                </a:solidFill>
                <a:latin typeface="Century Gothic" panose="020F0302020204030204"/>
              </a:rPr>
              <a:t> Data quality standards</a:t>
            </a:r>
            <a:r>
              <a:rPr lang="en-GB" sz="1600">
                <a:solidFill>
                  <a:srgbClr val="000000"/>
                </a:solidFill>
                <a:latin typeface="Century Gothic" panose="020F0302020204030204"/>
              </a:rPr>
              <a:t> – Establish guidance/standards for data and information quality</a:t>
            </a:r>
          </a:p>
          <a:p>
            <a:pPr lvl="0" defTabSz="913674">
              <a:spcBef>
                <a:spcPts val="1200"/>
              </a:spcBef>
              <a:buClr>
                <a:srgbClr val="DB1E36"/>
              </a:buClr>
              <a:defRPr/>
            </a:pPr>
            <a:r>
              <a:rPr lang="en-GB" sz="1600" b="1">
                <a:solidFill>
                  <a:schemeClr val="accent3"/>
                </a:solidFill>
                <a:latin typeface="Century Gothic" panose="020F0302020204030204"/>
              </a:rPr>
              <a:t>3.8</a:t>
            </a:r>
            <a:r>
              <a:rPr lang="en-GB" sz="1600" b="1">
                <a:solidFill>
                  <a:srgbClr val="000000"/>
                </a:solidFill>
                <a:latin typeface="Century Gothic" panose="020F0302020204030204"/>
              </a:rPr>
              <a:t> Security and privacy</a:t>
            </a:r>
            <a:r>
              <a:rPr lang="en-GB" sz="1600">
                <a:solidFill>
                  <a:srgbClr val="000000"/>
                </a:solidFill>
                <a:latin typeface="Century Gothic" panose="020F0302020204030204"/>
              </a:rPr>
              <a:t> – Develop guidance on security and privacy for the Framework</a:t>
            </a:r>
          </a:p>
          <a:p>
            <a:pPr lvl="0" defTabSz="913674">
              <a:spcBef>
                <a:spcPts val="1200"/>
              </a:spcBef>
              <a:buClr>
                <a:srgbClr val="DB1E36"/>
              </a:buClr>
              <a:defRPr/>
            </a:pPr>
            <a:r>
              <a:rPr lang="en-GB" sz="1600" b="1">
                <a:solidFill>
                  <a:schemeClr val="accent3"/>
                </a:solidFill>
                <a:latin typeface="Century Gothic" panose="020F0302020204030204"/>
              </a:rPr>
              <a:t>3.9</a:t>
            </a:r>
            <a:r>
              <a:rPr lang="en-GB" sz="1600" b="1">
                <a:solidFill>
                  <a:srgbClr val="000000"/>
                </a:solidFill>
                <a:latin typeface="Century Gothic" panose="020F0302020204030204"/>
              </a:rPr>
              <a:t> Policy and controls framework</a:t>
            </a:r>
            <a:r>
              <a:rPr lang="en-GB" sz="1600">
                <a:solidFill>
                  <a:srgbClr val="000000"/>
                </a:solidFill>
                <a:latin typeface="Century Gothic" panose="020F0302020204030204"/>
              </a:rPr>
              <a:t> – Develop and agree the policy and controls framework for the Commons</a:t>
            </a:r>
          </a:p>
          <a:p>
            <a:pPr lvl="0" defTabSz="913674">
              <a:spcBef>
                <a:spcPts val="1200"/>
              </a:spcBef>
              <a:buClr>
                <a:srgbClr val="DB1E36"/>
              </a:buClr>
              <a:defRPr/>
            </a:pPr>
            <a:r>
              <a:rPr lang="en-GB" sz="1600" b="1">
                <a:solidFill>
                  <a:schemeClr val="accent3"/>
                </a:solidFill>
                <a:latin typeface="Century Gothic" panose="020F0302020204030204"/>
              </a:rPr>
              <a:t>3.10</a:t>
            </a:r>
            <a:r>
              <a:rPr lang="en-GB" sz="1600" b="1">
                <a:solidFill>
                  <a:srgbClr val="000000"/>
                </a:solidFill>
                <a:latin typeface="Century Gothic" panose="020F0302020204030204"/>
              </a:rPr>
              <a:t> Information architecture pilots</a:t>
            </a:r>
            <a:r>
              <a:rPr lang="en-GB" sz="1600">
                <a:solidFill>
                  <a:srgbClr val="000000"/>
                </a:solidFill>
                <a:latin typeface="Century Gothic" panose="020F0302020204030204"/>
              </a:rPr>
              <a:t> – Develop and run strategic pilots to prove the information architecture </a:t>
            </a:r>
          </a:p>
          <a:p>
            <a:pPr lvl="0" defTabSz="913674">
              <a:spcBef>
                <a:spcPts val="1200"/>
              </a:spcBef>
              <a:buClr>
                <a:srgbClr val="DB1E36"/>
              </a:buClr>
              <a:defRPr/>
            </a:pPr>
            <a:r>
              <a:rPr lang="en-GB" sz="1600" b="1">
                <a:solidFill>
                  <a:schemeClr val="accent3"/>
                </a:solidFill>
                <a:latin typeface="Century Gothic" panose="020F0302020204030204"/>
              </a:rPr>
              <a:t>3.11</a:t>
            </a:r>
            <a:r>
              <a:rPr lang="en-GB" sz="1600" b="1">
                <a:solidFill>
                  <a:srgbClr val="000000"/>
                </a:solidFill>
                <a:latin typeface="Century Gothic" panose="020F0302020204030204"/>
              </a:rPr>
              <a:t> Data responsibilities</a:t>
            </a:r>
            <a:r>
              <a:rPr lang="en-GB" sz="1600">
                <a:solidFill>
                  <a:srgbClr val="000000"/>
                </a:solidFill>
                <a:latin typeface="Century Gothic" panose="020F0302020204030204"/>
              </a:rPr>
              <a:t> – Develop guidance on data responsibilities and IPR</a:t>
            </a:r>
          </a:p>
          <a:p>
            <a:pPr lvl="0" defTabSz="913674">
              <a:spcBef>
                <a:spcPts val="1200"/>
              </a:spcBef>
              <a:buClr>
                <a:srgbClr val="DB1E36"/>
              </a:buClr>
              <a:defRPr/>
            </a:pPr>
            <a:r>
              <a:rPr lang="en-GB" sz="1600" b="1">
                <a:solidFill>
                  <a:schemeClr val="accent3"/>
                </a:solidFill>
                <a:latin typeface="Century Gothic" panose="020F0302020204030204"/>
              </a:rPr>
              <a:t>3.12</a:t>
            </a:r>
            <a:r>
              <a:rPr lang="en-GB" sz="1600" b="1">
                <a:solidFill>
                  <a:srgbClr val="000000"/>
                </a:solidFill>
                <a:latin typeface="Century Gothic" panose="020F0302020204030204"/>
              </a:rPr>
              <a:t> Common standards and methodologies</a:t>
            </a:r>
            <a:r>
              <a:rPr lang="en-GB" sz="1600">
                <a:solidFill>
                  <a:srgbClr val="000000"/>
                </a:solidFill>
                <a:latin typeface="Century Gothic" panose="020F0302020204030204"/>
              </a:rPr>
              <a:t> – Develop common standards and methodologies</a:t>
            </a:r>
          </a:p>
          <a:p>
            <a:pPr lvl="0" defTabSz="913674">
              <a:spcBef>
                <a:spcPts val="1200"/>
              </a:spcBef>
              <a:buClr>
                <a:srgbClr val="DB1E36"/>
              </a:buClr>
              <a:defRPr/>
            </a:pPr>
            <a:r>
              <a:rPr lang="en-GB" sz="1600" b="1">
                <a:solidFill>
                  <a:schemeClr val="accent3"/>
                </a:solidFill>
                <a:latin typeface="Century Gothic" panose="020F0302020204030204"/>
              </a:rPr>
              <a:t>3.13</a:t>
            </a:r>
            <a:r>
              <a:rPr lang="en-GB" sz="1600" b="1">
                <a:solidFill>
                  <a:srgbClr val="000000"/>
                </a:solidFill>
                <a:latin typeface="Century Gothic" panose="020F0302020204030204"/>
              </a:rPr>
              <a:t> Common legal documents</a:t>
            </a:r>
            <a:r>
              <a:rPr lang="en-GB" sz="1600">
                <a:solidFill>
                  <a:srgbClr val="000000"/>
                </a:solidFill>
                <a:latin typeface="Century Gothic" panose="020F0302020204030204"/>
              </a:rPr>
              <a:t> – Develop common legal documents</a:t>
            </a:r>
          </a:p>
        </p:txBody>
      </p:sp>
    </p:spTree>
    <p:extLst>
      <p:ext uri="{BB962C8B-B14F-4D97-AF65-F5344CB8AC3E}">
        <p14:creationId xmlns:p14="http://schemas.microsoft.com/office/powerpoint/2010/main" val="774156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838395" y="1412875"/>
            <a:ext cx="10515406" cy="4321175"/>
          </a:xfrm>
          <a:prstGeom prst="rect">
            <a:avLst/>
          </a:prstGeom>
          <a:noFill/>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lvl="0" defTabSz="913674">
              <a:spcBef>
                <a:spcPts val="1800"/>
              </a:spcBef>
              <a:buClr>
                <a:srgbClr val="DB1E36"/>
              </a:buClr>
              <a:defRPr/>
            </a:pPr>
            <a:r>
              <a:rPr lang="en-GB" sz="1800" b="1">
                <a:solidFill>
                  <a:schemeClr val="accent3"/>
                </a:solidFill>
                <a:latin typeface="Century Gothic" panose="020F0302020204030204"/>
              </a:rPr>
              <a:t>5.1</a:t>
            </a:r>
            <a:r>
              <a:rPr lang="en-GB" sz="1800" b="1">
                <a:solidFill>
                  <a:srgbClr val="000000"/>
                </a:solidFill>
                <a:latin typeface="Century Gothic" panose="020F0302020204030204"/>
              </a:rPr>
              <a:t> Initial stakeholder engagement</a:t>
            </a:r>
            <a:r>
              <a:rPr lang="en-GB" sz="1800">
                <a:solidFill>
                  <a:srgbClr val="000000"/>
                </a:solidFill>
                <a:latin typeface="Century Gothic" panose="020F0302020204030204"/>
              </a:rPr>
              <a:t> – Undertake initial stakeholder engagement</a:t>
            </a:r>
          </a:p>
          <a:p>
            <a:pPr lvl="0" defTabSz="913674">
              <a:spcBef>
                <a:spcPts val="1800"/>
              </a:spcBef>
              <a:buClr>
                <a:srgbClr val="DB1E36"/>
              </a:buClr>
              <a:defRPr/>
            </a:pPr>
            <a:r>
              <a:rPr lang="en-GB" sz="1800" b="1">
                <a:solidFill>
                  <a:schemeClr val="accent3"/>
                </a:solidFill>
                <a:latin typeface="Century Gothic" panose="020F0302020204030204"/>
              </a:rPr>
              <a:t>5.2</a:t>
            </a:r>
            <a:r>
              <a:rPr lang="en-GB" sz="1800" b="1">
                <a:solidFill>
                  <a:srgbClr val="000000"/>
                </a:solidFill>
                <a:latin typeface="Century Gothic" panose="020F0302020204030204"/>
              </a:rPr>
              <a:t> Stakeholder mapping</a:t>
            </a:r>
            <a:r>
              <a:rPr lang="en-GB" sz="1800">
                <a:solidFill>
                  <a:srgbClr val="000000"/>
                </a:solidFill>
                <a:latin typeface="Century Gothic" panose="020F0302020204030204"/>
              </a:rPr>
              <a:t> – Map the key stakeholders</a:t>
            </a:r>
          </a:p>
          <a:p>
            <a:pPr lvl="0" defTabSz="913674">
              <a:spcBef>
                <a:spcPts val="1800"/>
              </a:spcBef>
              <a:buClr>
                <a:srgbClr val="DB1E36"/>
              </a:buClr>
              <a:defRPr/>
            </a:pPr>
            <a:r>
              <a:rPr lang="en-GB" sz="1800" b="1">
                <a:solidFill>
                  <a:schemeClr val="accent3"/>
                </a:solidFill>
                <a:latin typeface="Century Gothic" panose="020F0302020204030204"/>
              </a:rPr>
              <a:t>5.3</a:t>
            </a:r>
            <a:r>
              <a:rPr lang="en-GB" sz="1800" b="1">
                <a:solidFill>
                  <a:srgbClr val="000000"/>
                </a:solidFill>
                <a:latin typeface="Century Gothic" panose="020F0302020204030204"/>
              </a:rPr>
              <a:t> Change management plan</a:t>
            </a:r>
            <a:r>
              <a:rPr lang="en-GB" sz="1800">
                <a:solidFill>
                  <a:srgbClr val="000000"/>
                </a:solidFill>
                <a:latin typeface="Century Gothic" panose="020F0302020204030204"/>
              </a:rPr>
              <a:t> – Develop and articulate the change management plan</a:t>
            </a:r>
          </a:p>
          <a:p>
            <a:pPr lvl="0" defTabSz="913674">
              <a:spcBef>
                <a:spcPts val="1800"/>
              </a:spcBef>
              <a:buClr>
                <a:srgbClr val="DB1E36"/>
              </a:buClr>
              <a:defRPr/>
            </a:pPr>
            <a:r>
              <a:rPr lang="en-GB" sz="1800" b="1">
                <a:solidFill>
                  <a:schemeClr val="accent3"/>
                </a:solidFill>
                <a:latin typeface="Century Gothic" panose="020F0302020204030204"/>
              </a:rPr>
              <a:t>5.4</a:t>
            </a:r>
            <a:r>
              <a:rPr lang="en-GB" sz="1800" b="1">
                <a:solidFill>
                  <a:srgbClr val="000000"/>
                </a:solidFill>
                <a:latin typeface="Century Gothic" panose="020F0302020204030204"/>
              </a:rPr>
              <a:t> Communication plan</a:t>
            </a:r>
            <a:r>
              <a:rPr lang="en-GB" sz="1800">
                <a:solidFill>
                  <a:srgbClr val="000000"/>
                </a:solidFill>
                <a:latin typeface="Century Gothic" panose="020F0302020204030204"/>
              </a:rPr>
              <a:t> – Develop the overall communication plan for the Framework</a:t>
            </a:r>
          </a:p>
          <a:p>
            <a:pPr lvl="0" defTabSz="913674">
              <a:spcBef>
                <a:spcPts val="1800"/>
              </a:spcBef>
              <a:buClr>
                <a:srgbClr val="DB1E36"/>
              </a:buClr>
              <a:defRPr/>
            </a:pPr>
            <a:r>
              <a:rPr lang="en-GB" sz="1800" b="1">
                <a:solidFill>
                  <a:schemeClr val="accent3"/>
                </a:solidFill>
                <a:latin typeface="Century Gothic" panose="020F0302020204030204"/>
              </a:rPr>
              <a:t>5.5</a:t>
            </a:r>
            <a:r>
              <a:rPr lang="en-GB" sz="1800" b="1">
                <a:solidFill>
                  <a:srgbClr val="000000"/>
                </a:solidFill>
                <a:latin typeface="Century Gothic" panose="020F0302020204030204"/>
              </a:rPr>
              <a:t> Toolbox for change</a:t>
            </a:r>
            <a:r>
              <a:rPr lang="en-GB" sz="1800">
                <a:solidFill>
                  <a:srgbClr val="000000"/>
                </a:solidFill>
                <a:latin typeface="Century Gothic" panose="020F0302020204030204"/>
              </a:rPr>
              <a:t> – Develop a portfolio of change tools/initiatives</a:t>
            </a:r>
          </a:p>
          <a:p>
            <a:pPr lvl="0" defTabSz="913674">
              <a:spcBef>
                <a:spcPts val="1800"/>
              </a:spcBef>
              <a:buClr>
                <a:srgbClr val="DB1E36"/>
              </a:buClr>
              <a:defRPr/>
            </a:pPr>
            <a:r>
              <a:rPr lang="en-GB" sz="1800" b="1">
                <a:solidFill>
                  <a:schemeClr val="accent3"/>
                </a:solidFill>
                <a:latin typeface="Century Gothic" panose="020F0302020204030204"/>
              </a:rPr>
              <a:t>5.6</a:t>
            </a:r>
            <a:r>
              <a:rPr lang="en-GB" sz="1800" b="1">
                <a:solidFill>
                  <a:srgbClr val="000000"/>
                </a:solidFill>
                <a:latin typeface="Century Gothic" panose="020F0302020204030204"/>
              </a:rPr>
              <a:t> Change management delivery</a:t>
            </a:r>
            <a:r>
              <a:rPr lang="en-GB" sz="1800">
                <a:solidFill>
                  <a:srgbClr val="000000"/>
                </a:solidFill>
                <a:latin typeface="Century Gothic" panose="020F0302020204030204"/>
              </a:rPr>
              <a:t> – Deliver the change management programme</a:t>
            </a:r>
          </a:p>
          <a:p>
            <a:pPr lvl="0" defTabSz="913674">
              <a:spcBef>
                <a:spcPts val="1800"/>
              </a:spcBef>
              <a:buClr>
                <a:srgbClr val="DB1E36"/>
              </a:buClr>
              <a:defRPr/>
            </a:pPr>
            <a:r>
              <a:rPr lang="en-GB" sz="1800" b="1">
                <a:solidFill>
                  <a:schemeClr val="accent3"/>
                </a:solidFill>
                <a:latin typeface="Century Gothic" panose="020F0302020204030204"/>
              </a:rPr>
              <a:t>5.7</a:t>
            </a:r>
            <a:r>
              <a:rPr lang="en-GB" sz="1800" b="1">
                <a:solidFill>
                  <a:srgbClr val="000000"/>
                </a:solidFill>
                <a:latin typeface="Century Gothic" panose="020F0302020204030204"/>
              </a:rPr>
              <a:t> Communication plan delivery</a:t>
            </a:r>
            <a:r>
              <a:rPr lang="en-GB" sz="1800">
                <a:solidFill>
                  <a:srgbClr val="000000"/>
                </a:solidFill>
                <a:latin typeface="Century Gothic" panose="020F0302020204030204"/>
              </a:rPr>
              <a:t> – Deliver the communication plan</a:t>
            </a:r>
          </a:p>
          <a:p>
            <a:pPr lvl="0" defTabSz="913674">
              <a:spcBef>
                <a:spcPts val="1800"/>
              </a:spcBef>
              <a:buClr>
                <a:srgbClr val="DB1E36"/>
              </a:buClr>
              <a:defRPr/>
            </a:pPr>
            <a:r>
              <a:rPr lang="en-GB" sz="1800" b="1">
                <a:solidFill>
                  <a:schemeClr val="accent3"/>
                </a:solidFill>
                <a:latin typeface="Century Gothic" panose="020F0302020204030204"/>
              </a:rPr>
              <a:t>5.8</a:t>
            </a:r>
            <a:r>
              <a:rPr lang="en-GB" sz="1800" b="1">
                <a:solidFill>
                  <a:srgbClr val="000000"/>
                </a:solidFill>
                <a:latin typeface="Century Gothic" panose="020F0302020204030204"/>
              </a:rPr>
              <a:t> Feedback</a:t>
            </a:r>
            <a:r>
              <a:rPr lang="en-GB" sz="1800">
                <a:solidFill>
                  <a:srgbClr val="000000"/>
                </a:solidFill>
                <a:latin typeface="Century Gothic" panose="020F0302020204030204"/>
              </a:rPr>
              <a:t> – Capture and share the lessons</a:t>
            </a:r>
          </a:p>
        </p:txBody>
      </p:sp>
      <p:sp>
        <p:nvSpPr>
          <p:cNvPr id="2" name="Title 1">
            <a:extLst>
              <a:ext uri="{FF2B5EF4-FFF2-40B4-BE49-F238E27FC236}">
                <a16:creationId xmlns:a16="http://schemas.microsoft.com/office/drawing/2014/main" id="{50E0B2BD-E93A-4AAF-B989-79C82CAF9509}"/>
              </a:ext>
            </a:extLst>
          </p:cNvPr>
          <p:cNvSpPr>
            <a:spLocks noGrp="1"/>
          </p:cNvSpPr>
          <p:nvPr>
            <p:ph type="title"/>
          </p:nvPr>
        </p:nvSpPr>
        <p:spPr/>
        <p:txBody>
          <a:bodyPr/>
          <a:lstStyle/>
          <a:p>
            <a:r>
              <a:rPr lang="en-GB"/>
              <a:t>Change</a:t>
            </a:r>
          </a:p>
        </p:txBody>
      </p:sp>
    </p:spTree>
    <p:extLst>
      <p:ext uri="{BB962C8B-B14F-4D97-AF65-F5344CB8AC3E}">
        <p14:creationId xmlns:p14="http://schemas.microsoft.com/office/powerpoint/2010/main" val="3229350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A8E9B7CE-CEEC-426A-BBA3-8FA0F95006B7}"/>
              </a:ext>
            </a:extLst>
          </p:cNvPr>
          <p:cNvSpPr txBox="1">
            <a:spLocks/>
          </p:cNvSpPr>
          <p:nvPr/>
        </p:nvSpPr>
        <p:spPr>
          <a:xfrm>
            <a:off x="838395" y="1436113"/>
            <a:ext cx="10515406" cy="4493635"/>
          </a:xfrm>
          <a:prstGeom prst="rect">
            <a:avLst/>
          </a:prstGeom>
          <a:noFill/>
        </p:spPr>
        <p:txBody>
          <a:bodyPr vert="horz" lIns="0" tIns="0" rIns="0" bIns="0" rtlCol="0" anchor="t" anchorCtr="0">
            <a:noAutofit/>
          </a:bodyPr>
          <a:lstStyle>
            <a:defPPr>
              <a:defRPr lang="en-US"/>
            </a:defPPr>
            <a:lvl1pPr marR="0" lvl="0" indent="0" defTabSz="685273" fontAlgn="auto">
              <a:lnSpc>
                <a:spcPct val="90000"/>
              </a:lnSpc>
              <a:spcBef>
                <a:spcPts val="750"/>
              </a:spcBef>
              <a:spcAft>
                <a:spcPts val="0"/>
              </a:spcAft>
              <a:buClr>
                <a:srgbClr val="31B7BC"/>
              </a:buClr>
              <a:buSzTx/>
              <a:buFont typeface="Arial"/>
              <a:buNone/>
              <a:tabLst/>
              <a:defRPr kumimoji="0" sz="3200" b="0" i="0" u="none" strike="noStrike" cap="none" spc="0" normalizeH="0" baseline="0">
                <a:ln>
                  <a:noFill/>
                </a:ln>
                <a:solidFill>
                  <a:srgbClr val="31B7BC"/>
                </a:solidFill>
                <a:effectLst/>
                <a:uLnTx/>
                <a:uFillTx/>
                <a:latin typeface="Arial"/>
                <a:cs typeface="Arial"/>
              </a:defRPr>
            </a:lvl1pPr>
            <a:lvl2pPr marL="513977" indent="-171326" defTabSz="685273">
              <a:lnSpc>
                <a:spcPct val="90000"/>
              </a:lnSpc>
              <a:spcBef>
                <a:spcPts val="375"/>
              </a:spcBef>
              <a:buClr>
                <a:schemeClr val="accent1"/>
              </a:buClr>
              <a:buFont typeface="Arial" panose="020B0604020202020204" pitchFamily="34" charset="0"/>
              <a:buChar char="•"/>
              <a:defRPr sz="1200">
                <a:latin typeface="Arial"/>
                <a:cs typeface="Arial"/>
              </a:defRPr>
            </a:lvl2pPr>
            <a:lvl3pPr marL="856598" indent="-171326" defTabSz="685273">
              <a:lnSpc>
                <a:spcPct val="90000"/>
              </a:lnSpc>
              <a:spcBef>
                <a:spcPts val="375"/>
              </a:spcBef>
              <a:buClr>
                <a:schemeClr val="accent1"/>
              </a:buClr>
              <a:buFont typeface="Arial" panose="020B0604020202020204" pitchFamily="34" charset="0"/>
              <a:buChar char="•"/>
              <a:defRPr sz="1100">
                <a:latin typeface="Arial"/>
                <a:cs typeface="Arial"/>
              </a:defRPr>
            </a:lvl3pPr>
            <a:lvl4pPr marL="1199220" indent="-171326" defTabSz="685273">
              <a:lnSpc>
                <a:spcPct val="90000"/>
              </a:lnSpc>
              <a:spcBef>
                <a:spcPts val="375"/>
              </a:spcBef>
              <a:buClr>
                <a:schemeClr val="accent1"/>
              </a:buClr>
              <a:buFont typeface="Arial" panose="020B0604020202020204" pitchFamily="34" charset="0"/>
              <a:buChar char="•"/>
              <a:defRPr sz="1100">
                <a:latin typeface="Arial"/>
                <a:cs typeface="Arial"/>
              </a:defRPr>
            </a:lvl4pPr>
            <a:lvl5pPr marL="1541843" indent="-171326" defTabSz="685273">
              <a:lnSpc>
                <a:spcPct val="90000"/>
              </a:lnSpc>
              <a:spcBef>
                <a:spcPts val="375"/>
              </a:spcBef>
              <a:buClr>
                <a:schemeClr val="accent1"/>
              </a:buClr>
              <a:buFont typeface="Arial" panose="020B0604020202020204" pitchFamily="34" charset="0"/>
              <a:buChar char="•"/>
              <a:defRPr sz="1100">
                <a:latin typeface="Arial"/>
                <a:cs typeface="Arial"/>
              </a:defRPr>
            </a:lvl5pPr>
            <a:lvl6pPr marL="1884493" indent="-171326" defTabSz="685273">
              <a:lnSpc>
                <a:spcPct val="90000"/>
              </a:lnSpc>
              <a:spcBef>
                <a:spcPts val="375"/>
              </a:spcBef>
              <a:buFont typeface="Arial" panose="020B0604020202020204" pitchFamily="34" charset="0"/>
              <a:buChar char="•"/>
            </a:lvl6pPr>
            <a:lvl7pPr marL="2227130" indent="-171326" defTabSz="685273">
              <a:lnSpc>
                <a:spcPct val="90000"/>
              </a:lnSpc>
              <a:spcBef>
                <a:spcPts val="375"/>
              </a:spcBef>
              <a:buFont typeface="Arial" panose="020B0604020202020204" pitchFamily="34" charset="0"/>
              <a:buChar char="•"/>
            </a:lvl7pPr>
            <a:lvl8pPr marL="2569766" indent="-171326" defTabSz="685273">
              <a:lnSpc>
                <a:spcPct val="90000"/>
              </a:lnSpc>
              <a:spcBef>
                <a:spcPts val="375"/>
              </a:spcBef>
              <a:buFont typeface="Arial" panose="020B0604020202020204" pitchFamily="34" charset="0"/>
              <a:buChar char="•"/>
            </a:lvl8pPr>
            <a:lvl9pPr marL="2912417" indent="-171326" defTabSz="685273">
              <a:lnSpc>
                <a:spcPct val="90000"/>
              </a:lnSpc>
              <a:spcBef>
                <a:spcPts val="375"/>
              </a:spcBef>
              <a:buFont typeface="Arial" panose="020B0604020202020204" pitchFamily="34" charset="0"/>
              <a:buChar char="•"/>
            </a:lvl9pPr>
          </a:lstStyle>
          <a:p>
            <a:pPr lvl="0" defTabSz="913674">
              <a:spcBef>
                <a:spcPts val="1800"/>
              </a:spcBef>
              <a:buClr>
                <a:srgbClr val="DB1E36"/>
              </a:buClr>
              <a:defRPr/>
            </a:pPr>
            <a:r>
              <a:rPr lang="en-GB" sz="1800" b="1">
                <a:solidFill>
                  <a:schemeClr val="accent3"/>
                </a:solidFill>
                <a:latin typeface="Century Gothic" panose="020F0302020204030204"/>
              </a:rPr>
              <a:t>4.1</a:t>
            </a:r>
            <a:r>
              <a:rPr lang="en-GB" sz="1800" b="1">
                <a:solidFill>
                  <a:srgbClr val="000000"/>
                </a:solidFill>
                <a:latin typeface="Century Gothic" panose="020F0302020204030204"/>
              </a:rPr>
              <a:t> Funding</a:t>
            </a:r>
            <a:r>
              <a:rPr lang="en-GB" sz="1800">
                <a:solidFill>
                  <a:srgbClr val="000000"/>
                </a:solidFill>
                <a:latin typeface="Century Gothic" panose="020F0302020204030204"/>
              </a:rPr>
              <a:t> – Secure initial funding</a:t>
            </a:r>
          </a:p>
          <a:p>
            <a:pPr lvl="0" defTabSz="913674">
              <a:spcBef>
                <a:spcPts val="1800"/>
              </a:spcBef>
              <a:buClr>
                <a:srgbClr val="DB1E36"/>
              </a:buClr>
              <a:defRPr/>
            </a:pPr>
            <a:r>
              <a:rPr lang="en-GB" sz="1800" b="1">
                <a:solidFill>
                  <a:schemeClr val="accent3"/>
                </a:solidFill>
                <a:latin typeface="Century Gothic" panose="020F0302020204030204"/>
              </a:rPr>
              <a:t>4.2</a:t>
            </a:r>
            <a:r>
              <a:rPr lang="en-GB" sz="1800" b="1">
                <a:solidFill>
                  <a:srgbClr val="000000"/>
                </a:solidFill>
                <a:latin typeface="Century Gothic" panose="020F0302020204030204"/>
              </a:rPr>
              <a:t> Security</a:t>
            </a:r>
            <a:r>
              <a:rPr lang="en-GB" sz="1800">
                <a:solidFill>
                  <a:srgbClr val="000000"/>
                </a:solidFill>
                <a:latin typeface="Century Gothic" panose="020F0302020204030204"/>
              </a:rPr>
              <a:t> – Analyse and address security requirements</a:t>
            </a:r>
          </a:p>
          <a:p>
            <a:pPr lvl="0" defTabSz="913674">
              <a:spcBef>
                <a:spcPts val="1800"/>
              </a:spcBef>
              <a:buClr>
                <a:srgbClr val="DB1E36"/>
              </a:buClr>
              <a:defRPr/>
            </a:pPr>
            <a:r>
              <a:rPr lang="en-GB" sz="1800" b="1">
                <a:solidFill>
                  <a:schemeClr val="accent3"/>
                </a:solidFill>
                <a:latin typeface="Century Gothic" panose="020F0302020204030204"/>
              </a:rPr>
              <a:t>4.3</a:t>
            </a:r>
            <a:r>
              <a:rPr lang="en-GB" sz="1800" b="1">
                <a:solidFill>
                  <a:srgbClr val="000000"/>
                </a:solidFill>
                <a:latin typeface="Century Gothic" panose="020F0302020204030204"/>
              </a:rPr>
              <a:t> International outreach</a:t>
            </a:r>
            <a:r>
              <a:rPr lang="en-GB" sz="1800">
                <a:solidFill>
                  <a:srgbClr val="000000"/>
                </a:solidFill>
                <a:latin typeface="Century Gothic" panose="020F0302020204030204"/>
              </a:rPr>
              <a:t> – Manage international outreach</a:t>
            </a:r>
          </a:p>
          <a:p>
            <a:pPr lvl="0" defTabSz="913674">
              <a:spcBef>
                <a:spcPts val="1800"/>
              </a:spcBef>
              <a:buClr>
                <a:srgbClr val="DB1E36"/>
              </a:buClr>
              <a:defRPr/>
            </a:pPr>
            <a:r>
              <a:rPr lang="en-GB" sz="1800" b="1">
                <a:solidFill>
                  <a:schemeClr val="accent3"/>
                </a:solidFill>
                <a:latin typeface="Century Gothic" panose="020F0302020204030204"/>
              </a:rPr>
              <a:t>4.4</a:t>
            </a:r>
            <a:r>
              <a:rPr lang="en-GB" sz="1800" b="1">
                <a:solidFill>
                  <a:srgbClr val="000000"/>
                </a:solidFill>
                <a:latin typeface="Century Gothic" panose="020F0302020204030204"/>
              </a:rPr>
              <a:t> Leadership</a:t>
            </a:r>
            <a:r>
              <a:rPr lang="en-GB" sz="1800">
                <a:solidFill>
                  <a:srgbClr val="000000"/>
                </a:solidFill>
                <a:latin typeface="Century Gothic" panose="020F0302020204030204"/>
              </a:rPr>
              <a:t> – Engage industry leadership in information management</a:t>
            </a:r>
          </a:p>
          <a:p>
            <a:pPr lvl="0" defTabSz="913674">
              <a:spcBef>
                <a:spcPts val="1800"/>
              </a:spcBef>
              <a:buClr>
                <a:srgbClr val="DB1E36"/>
              </a:buClr>
              <a:defRPr/>
            </a:pPr>
            <a:r>
              <a:rPr lang="en-GB" sz="1800" b="1">
                <a:solidFill>
                  <a:schemeClr val="accent3"/>
                </a:solidFill>
                <a:latin typeface="Century Gothic" panose="020F0302020204030204"/>
              </a:rPr>
              <a:t>4.5</a:t>
            </a:r>
            <a:r>
              <a:rPr lang="en-GB" sz="1800" b="1">
                <a:solidFill>
                  <a:srgbClr val="000000"/>
                </a:solidFill>
                <a:latin typeface="Century Gothic" panose="020F0302020204030204"/>
              </a:rPr>
              <a:t> Culture</a:t>
            </a:r>
            <a:r>
              <a:rPr lang="en-GB" sz="1800">
                <a:solidFill>
                  <a:srgbClr val="000000"/>
                </a:solidFill>
                <a:latin typeface="Century Gothic" panose="020F0302020204030204"/>
              </a:rPr>
              <a:t> – Build community and develop positive information management culture</a:t>
            </a:r>
          </a:p>
          <a:p>
            <a:pPr lvl="0" defTabSz="913674">
              <a:spcBef>
                <a:spcPts val="1800"/>
              </a:spcBef>
              <a:buClr>
                <a:srgbClr val="DB1E36"/>
              </a:buClr>
              <a:defRPr/>
            </a:pPr>
            <a:r>
              <a:rPr lang="en-GB" sz="1800" b="1">
                <a:solidFill>
                  <a:schemeClr val="accent3"/>
                </a:solidFill>
                <a:latin typeface="Century Gothic" panose="020F0302020204030204"/>
              </a:rPr>
              <a:t>4.6</a:t>
            </a:r>
            <a:r>
              <a:rPr lang="en-GB" sz="1800" b="1">
                <a:solidFill>
                  <a:srgbClr val="000000"/>
                </a:solidFill>
                <a:latin typeface="Century Gothic" panose="020F0302020204030204"/>
              </a:rPr>
              <a:t> Skills and training</a:t>
            </a:r>
            <a:r>
              <a:rPr lang="en-GB" sz="1800">
                <a:solidFill>
                  <a:srgbClr val="000000"/>
                </a:solidFill>
                <a:latin typeface="Century Gothic" panose="020F0302020204030204"/>
              </a:rPr>
              <a:t> – Identify and address skills gap</a:t>
            </a:r>
          </a:p>
          <a:p>
            <a:pPr lvl="0" defTabSz="913674">
              <a:spcBef>
                <a:spcPts val="1800"/>
              </a:spcBef>
              <a:buClr>
                <a:srgbClr val="DB1E36"/>
              </a:buClr>
              <a:defRPr/>
            </a:pPr>
            <a:r>
              <a:rPr lang="en-GB" sz="1800" b="1">
                <a:solidFill>
                  <a:schemeClr val="accent3"/>
                </a:solidFill>
                <a:latin typeface="Century Gothic" panose="020F0302020204030204"/>
              </a:rPr>
              <a:t>4.7</a:t>
            </a:r>
            <a:r>
              <a:rPr lang="en-GB" sz="1800" b="1">
                <a:solidFill>
                  <a:srgbClr val="000000"/>
                </a:solidFill>
                <a:latin typeface="Century Gothic" panose="020F0302020204030204"/>
              </a:rPr>
              <a:t> Pilots and demonstrators</a:t>
            </a:r>
            <a:r>
              <a:rPr lang="en-GB" sz="1800">
                <a:solidFill>
                  <a:srgbClr val="000000"/>
                </a:solidFill>
                <a:latin typeface="Century Gothic" panose="020F0302020204030204"/>
              </a:rPr>
              <a:t> – Share learning from pilots and demonstrators</a:t>
            </a:r>
          </a:p>
          <a:p>
            <a:pPr lvl="0" defTabSz="913674">
              <a:spcBef>
                <a:spcPts val="1800"/>
              </a:spcBef>
              <a:buClr>
                <a:srgbClr val="DB1E36"/>
              </a:buClr>
              <a:defRPr/>
            </a:pPr>
            <a:r>
              <a:rPr lang="en-GB" sz="1800" b="1">
                <a:solidFill>
                  <a:schemeClr val="accent3"/>
                </a:solidFill>
                <a:latin typeface="Century Gothic" panose="020F0302020204030204"/>
              </a:rPr>
              <a:t>4.8</a:t>
            </a:r>
            <a:r>
              <a:rPr lang="en-GB" sz="1800" b="1">
                <a:solidFill>
                  <a:srgbClr val="000000"/>
                </a:solidFill>
                <a:latin typeface="Century Gothic" panose="020F0302020204030204"/>
              </a:rPr>
              <a:t> Tools and technology</a:t>
            </a:r>
            <a:r>
              <a:rPr lang="en-GB" sz="1800">
                <a:solidFill>
                  <a:srgbClr val="000000"/>
                </a:solidFill>
                <a:latin typeface="Century Gothic" panose="020F0302020204030204"/>
              </a:rPr>
              <a:t> – Identify and manage technology enablers and blockers </a:t>
            </a:r>
          </a:p>
          <a:p>
            <a:pPr lvl="0" defTabSz="913674">
              <a:spcBef>
                <a:spcPts val="1800"/>
              </a:spcBef>
              <a:buClr>
                <a:srgbClr val="DB1E36"/>
              </a:buClr>
              <a:defRPr/>
            </a:pPr>
            <a:r>
              <a:rPr lang="en-GB" sz="1800" b="1">
                <a:solidFill>
                  <a:schemeClr val="accent3"/>
                </a:solidFill>
                <a:latin typeface="Century Gothic" panose="020F0302020204030204"/>
              </a:rPr>
              <a:t>4.9</a:t>
            </a:r>
            <a:r>
              <a:rPr lang="en-GB" sz="1800" b="1">
                <a:solidFill>
                  <a:srgbClr val="000000"/>
                </a:solidFill>
                <a:latin typeface="Century Gothic" panose="020F0302020204030204"/>
              </a:rPr>
              <a:t> Commercial</a:t>
            </a:r>
            <a:r>
              <a:rPr lang="en-GB" sz="1800">
                <a:solidFill>
                  <a:srgbClr val="000000"/>
                </a:solidFill>
                <a:latin typeface="Century Gothic" panose="020F0302020204030204"/>
              </a:rPr>
              <a:t> – Identify and manage commercial enablers and blockers</a:t>
            </a:r>
          </a:p>
          <a:p>
            <a:pPr lvl="0" defTabSz="913674">
              <a:spcBef>
                <a:spcPts val="1800"/>
              </a:spcBef>
              <a:buClr>
                <a:srgbClr val="DB1E36"/>
              </a:buClr>
              <a:defRPr/>
            </a:pPr>
            <a:r>
              <a:rPr lang="en-GB" sz="1800" b="1">
                <a:solidFill>
                  <a:schemeClr val="accent3"/>
                </a:solidFill>
                <a:latin typeface="Century Gothic" panose="020F0302020204030204"/>
              </a:rPr>
              <a:t>4.10</a:t>
            </a:r>
            <a:r>
              <a:rPr lang="en-GB" sz="1800" b="1">
                <a:solidFill>
                  <a:srgbClr val="000000"/>
                </a:solidFill>
                <a:latin typeface="Century Gothic" panose="020F0302020204030204"/>
              </a:rPr>
              <a:t> Legislation and regulation</a:t>
            </a:r>
            <a:r>
              <a:rPr lang="en-GB" sz="1800">
                <a:solidFill>
                  <a:srgbClr val="000000"/>
                </a:solidFill>
                <a:latin typeface="Century Gothic" panose="020F0302020204030204"/>
              </a:rPr>
              <a:t> – Identify and recommend changes to regulation or legislation</a:t>
            </a:r>
          </a:p>
        </p:txBody>
      </p:sp>
      <p:sp>
        <p:nvSpPr>
          <p:cNvPr id="2" name="Title 1">
            <a:extLst>
              <a:ext uri="{FF2B5EF4-FFF2-40B4-BE49-F238E27FC236}">
                <a16:creationId xmlns:a16="http://schemas.microsoft.com/office/drawing/2014/main" id="{50E0B2BD-E93A-4AAF-B989-79C82CAF9509}"/>
              </a:ext>
            </a:extLst>
          </p:cNvPr>
          <p:cNvSpPr>
            <a:spLocks noGrp="1"/>
          </p:cNvSpPr>
          <p:nvPr>
            <p:ph type="title"/>
          </p:nvPr>
        </p:nvSpPr>
        <p:spPr/>
        <p:txBody>
          <a:bodyPr/>
          <a:lstStyle/>
          <a:p>
            <a:r>
              <a:rPr lang="en-GB"/>
              <a:t>Enablers</a:t>
            </a:r>
          </a:p>
        </p:txBody>
      </p:sp>
    </p:spTree>
    <p:extLst>
      <p:ext uri="{BB962C8B-B14F-4D97-AF65-F5344CB8AC3E}">
        <p14:creationId xmlns:p14="http://schemas.microsoft.com/office/powerpoint/2010/main" val="68480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0331-C5D3-714D-9AC9-C45980308395}"/>
              </a:ext>
            </a:extLst>
          </p:cNvPr>
          <p:cNvSpPr>
            <a:spLocks noGrp="1"/>
          </p:cNvSpPr>
          <p:nvPr>
            <p:ph type="title"/>
          </p:nvPr>
        </p:nvSpPr>
        <p:spPr/>
        <p:txBody>
          <a:bodyPr/>
          <a:lstStyle/>
          <a:p>
            <a:r>
              <a:rPr lang="en-US"/>
              <a:t>National Digital Twin</a:t>
            </a:r>
          </a:p>
        </p:txBody>
      </p:sp>
      <p:sp>
        <p:nvSpPr>
          <p:cNvPr id="8" name="Text Placeholder 4">
            <a:extLst>
              <a:ext uri="{FF2B5EF4-FFF2-40B4-BE49-F238E27FC236}">
                <a16:creationId xmlns:a16="http://schemas.microsoft.com/office/drawing/2014/main" id="{6E2EF21A-3267-AB4C-B132-84AA1409A2D4}"/>
              </a:ext>
            </a:extLst>
          </p:cNvPr>
          <p:cNvSpPr txBox="1">
            <a:spLocks/>
          </p:cNvSpPr>
          <p:nvPr/>
        </p:nvSpPr>
        <p:spPr>
          <a:xfrm>
            <a:off x="5739787" y="4429759"/>
            <a:ext cx="5604869" cy="1341058"/>
          </a:xfrm>
          <a:prstGeom prst="rect">
            <a:avLst/>
          </a:prstGeom>
          <a:blipFill dpi="0" rotWithShape="1">
            <a:blip r:embed="rId3"/>
            <a:srcRect/>
            <a:tile tx="0" ty="38100" sx="25000" sy="25000" flip="none" algn="br"/>
          </a:blipFill>
        </p:spPr>
        <p:txBody>
          <a:bodyPr wrap="square" lIns="0" rIns="0" bIns="624000" anchor="b">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kern="1200" baseline="0">
                <a:solidFill>
                  <a:schemeClr val="accent2"/>
                </a:solidFill>
                <a:latin typeface="+mj-lt"/>
                <a:ea typeface="+mn-ea"/>
                <a:cs typeface="+mn-cs"/>
              </a:defRPr>
            </a:lvl1pPr>
            <a:lvl2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2pPr>
            <a:lvl3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3pPr>
            <a:lvl4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4pPr>
            <a:lvl5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5pPr>
            <a:lvl6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6pPr>
            <a:lvl7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7pPr>
            <a:lvl8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8pPr>
            <a:lvl9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9pPr>
          </a:lstStyle>
          <a:p>
            <a:pPr defTabSz="1219170">
              <a:spcBef>
                <a:spcPts val="1333"/>
              </a:spcBef>
              <a:defRPr/>
            </a:pPr>
            <a:r>
              <a:rPr lang="en-GB" sz="2400">
                <a:solidFill>
                  <a:schemeClr val="accent6"/>
                </a:solidFill>
                <a:latin typeface="+mn-lt"/>
              </a:rPr>
              <a:t>A Digital Twin (DT) is a realistic digital representation of something physical</a:t>
            </a:r>
          </a:p>
        </p:txBody>
      </p:sp>
      <p:sp>
        <p:nvSpPr>
          <p:cNvPr id="9" name="Text Placeholder 4">
            <a:extLst>
              <a:ext uri="{FF2B5EF4-FFF2-40B4-BE49-F238E27FC236}">
                <a16:creationId xmlns:a16="http://schemas.microsoft.com/office/drawing/2014/main" id="{E9761ED1-1E4C-BD4A-94F1-4175BF415A5A}"/>
              </a:ext>
            </a:extLst>
          </p:cNvPr>
          <p:cNvSpPr txBox="1">
            <a:spLocks/>
          </p:cNvSpPr>
          <p:nvPr/>
        </p:nvSpPr>
        <p:spPr>
          <a:xfrm>
            <a:off x="3909354" y="1412875"/>
            <a:ext cx="5910114" cy="1673456"/>
          </a:xfrm>
          <a:prstGeom prst="rect">
            <a:avLst/>
          </a:prstGeom>
          <a:blipFill dpi="0" rotWithShape="1">
            <a:blip r:embed="rId3"/>
            <a:srcRect/>
            <a:tile tx="0" ty="38100" sx="25000" sy="25000" flip="none" algn="br"/>
          </a:blipFill>
        </p:spPr>
        <p:txBody>
          <a:bodyPr wrap="square" lIns="0" rIns="0" bIns="62400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kern="1200" baseline="0">
                <a:solidFill>
                  <a:schemeClr val="accent2"/>
                </a:solidFill>
                <a:latin typeface="+mj-lt"/>
                <a:ea typeface="+mn-ea"/>
                <a:cs typeface="+mn-cs"/>
              </a:defRPr>
            </a:lvl1pPr>
            <a:lvl2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2pPr>
            <a:lvl3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3pPr>
            <a:lvl4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4pPr>
            <a:lvl5pPr marL="0" indent="0" algn="l" defTabSz="914378" rtl="0" eaLnBrk="1" latinLnBrk="0" hangingPunct="1">
              <a:lnSpc>
                <a:spcPct val="90000"/>
              </a:lnSpc>
              <a:spcBef>
                <a:spcPts val="600"/>
              </a:spcBef>
              <a:buClr>
                <a:schemeClr val="accent1"/>
              </a:buClr>
              <a:buFont typeface="Arial" panose="020B0604020202020204" pitchFamily="34" charset="0"/>
              <a:buNone/>
              <a:defRPr sz="1100" kern="1200">
                <a:solidFill>
                  <a:schemeClr val="tx1"/>
                </a:solidFill>
                <a:latin typeface="+mn-lt"/>
                <a:ea typeface="+mn-ea"/>
                <a:cs typeface="+mn-cs"/>
              </a:defRPr>
            </a:lvl5pPr>
            <a:lvl6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6pPr>
            <a:lvl7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7pPr>
            <a:lvl8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8pPr>
            <a:lvl9pPr marL="180000" indent="-179996" algn="l" defTabSz="914378" rtl="0" eaLnBrk="1" latinLnBrk="0" hangingPunct="1">
              <a:lnSpc>
                <a:spcPct val="90000"/>
              </a:lnSpc>
              <a:spcBef>
                <a:spcPts val="600"/>
              </a:spcBef>
              <a:buClr>
                <a:schemeClr val="accent1"/>
              </a:buClr>
              <a:buFont typeface="Arial" panose="020B0604020202020204" pitchFamily="34" charset="0"/>
              <a:buChar char="•"/>
              <a:defRPr sz="900" kern="1200">
                <a:solidFill>
                  <a:schemeClr val="tx1"/>
                </a:solidFill>
                <a:latin typeface="+mn-lt"/>
                <a:ea typeface="+mn-ea"/>
                <a:cs typeface="+mn-cs"/>
              </a:defRPr>
            </a:lvl9pPr>
          </a:lstStyle>
          <a:p>
            <a:pPr defTabSz="1219170">
              <a:spcBef>
                <a:spcPts val="1333"/>
              </a:spcBef>
              <a:defRPr/>
            </a:pPr>
            <a:r>
              <a:rPr lang="en-GB" sz="2400">
                <a:solidFill>
                  <a:schemeClr val="accent6"/>
                </a:solidFill>
                <a:latin typeface="+mn-lt"/>
              </a:rPr>
              <a:t>The National Digital Twin (NDT) is an ecosystem of DTs connected via securely shared data</a:t>
            </a:r>
          </a:p>
        </p:txBody>
      </p:sp>
      <p:sp>
        <p:nvSpPr>
          <p:cNvPr id="10" name="Arc 9">
            <a:extLst>
              <a:ext uri="{FF2B5EF4-FFF2-40B4-BE49-F238E27FC236}">
                <a16:creationId xmlns:a16="http://schemas.microsoft.com/office/drawing/2014/main" id="{2B98F9A4-4F0E-CD4B-837A-7FD95FA3BB91}"/>
              </a:ext>
            </a:extLst>
          </p:cNvPr>
          <p:cNvSpPr/>
          <p:nvPr/>
        </p:nvSpPr>
        <p:spPr>
          <a:xfrm rot="15756609">
            <a:off x="5335281" y="1631117"/>
            <a:ext cx="5864837" cy="9257151"/>
          </a:xfrm>
          <a:prstGeom prst="arc">
            <a:avLst>
              <a:gd name="adj1" fmla="val 16294756"/>
              <a:gd name="adj2" fmla="val 4298469"/>
            </a:avLst>
          </a:prstGeom>
          <a:ln w="28575">
            <a:solidFill>
              <a:srgbClr val="E7E8E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a:extLst>
              <a:ext uri="{FF2B5EF4-FFF2-40B4-BE49-F238E27FC236}">
                <a16:creationId xmlns:a16="http://schemas.microsoft.com/office/drawing/2014/main" id="{13F9CB54-419F-3948-8ED5-7079644A88F6}"/>
              </a:ext>
            </a:extLst>
          </p:cNvPr>
          <p:cNvPicPr>
            <a:picLocks noChangeAspect="1"/>
          </p:cNvPicPr>
          <p:nvPr/>
        </p:nvPicPr>
        <p:blipFill>
          <a:blip r:embed="rId4"/>
          <a:stretch>
            <a:fillRect/>
          </a:stretch>
        </p:blipFill>
        <p:spPr>
          <a:xfrm>
            <a:off x="419100" y="1412875"/>
            <a:ext cx="3106202" cy="4321175"/>
          </a:xfrm>
          <a:prstGeom prst="rect">
            <a:avLst/>
          </a:prstGeom>
        </p:spPr>
      </p:pic>
    </p:spTree>
    <p:extLst>
      <p:ext uri="{BB962C8B-B14F-4D97-AF65-F5344CB8AC3E}">
        <p14:creationId xmlns:p14="http://schemas.microsoft.com/office/powerpoint/2010/main" val="205387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992-998A-2A44-AF85-0D87BB57CAC4}"/>
              </a:ext>
            </a:extLst>
          </p:cNvPr>
          <p:cNvSpPr>
            <a:spLocks noGrp="1"/>
          </p:cNvSpPr>
          <p:nvPr>
            <p:ph type="ctrTitle"/>
          </p:nvPr>
        </p:nvSpPr>
        <p:spPr/>
        <p:txBody>
          <a:bodyPr>
            <a:normAutofit/>
          </a:bodyPr>
          <a:lstStyle/>
          <a:p>
            <a:r>
              <a:rPr lang="en-US"/>
              <a:t>Digital Framework Task Group (DFTG): Purpose</a:t>
            </a:r>
          </a:p>
        </p:txBody>
      </p:sp>
      <p:sp>
        <p:nvSpPr>
          <p:cNvPr id="3" name="Content Placeholder 2">
            <a:extLst>
              <a:ext uri="{FF2B5EF4-FFF2-40B4-BE49-F238E27FC236}">
                <a16:creationId xmlns:a16="http://schemas.microsoft.com/office/drawing/2014/main" id="{1DEF1651-19D6-3E44-9C94-7F3C387F0ED1}"/>
              </a:ext>
            </a:extLst>
          </p:cNvPr>
          <p:cNvSpPr>
            <a:spLocks noGrp="1"/>
          </p:cNvSpPr>
          <p:nvPr>
            <p:ph type="subTitle" idx="1"/>
          </p:nvPr>
        </p:nvSpPr>
        <p:spPr>
          <a:xfrm>
            <a:off x="838200" y="3451865"/>
            <a:ext cx="10515600" cy="1485900"/>
          </a:xfrm>
        </p:spPr>
        <p:txBody>
          <a:bodyPr anchor="ctr">
            <a:normAutofit/>
          </a:bodyPr>
          <a:lstStyle/>
          <a:p>
            <a:pPr marL="0" indent="0">
              <a:lnSpc>
                <a:spcPct val="100000"/>
              </a:lnSpc>
              <a:buNone/>
            </a:pPr>
            <a:r>
              <a:rPr lang="en-GB">
                <a:latin typeface="+mj-lt"/>
              </a:rPr>
              <a:t>to steer and guide the successful </a:t>
            </a:r>
            <a:r>
              <a:rPr lang="en-GB" b="1">
                <a:latin typeface="+mj-lt"/>
              </a:rPr>
              <a:t>development</a:t>
            </a:r>
            <a:r>
              <a:rPr lang="en-GB">
                <a:latin typeface="+mj-lt"/>
              </a:rPr>
              <a:t> and </a:t>
            </a:r>
            <a:r>
              <a:rPr lang="en-GB" b="1">
                <a:latin typeface="+mj-lt"/>
              </a:rPr>
              <a:t>adoption</a:t>
            </a:r>
            <a:r>
              <a:rPr lang="en-GB">
                <a:latin typeface="+mj-lt"/>
              </a:rPr>
              <a:t> of the </a:t>
            </a:r>
            <a:r>
              <a:rPr lang="en-GB" b="1">
                <a:latin typeface="+mj-lt"/>
              </a:rPr>
              <a:t>Information Management Framework for the Built Environment</a:t>
            </a:r>
            <a:r>
              <a:rPr lang="en-GB">
                <a:latin typeface="+mj-lt"/>
              </a:rPr>
              <a:t> (the ‘Framework’), which is to be set up by the CDBB</a:t>
            </a:r>
            <a:endParaRPr lang="en-US">
              <a:latin typeface="+mj-lt"/>
            </a:endParaRPr>
          </a:p>
        </p:txBody>
      </p:sp>
    </p:spTree>
    <p:extLst>
      <p:ext uri="{BB962C8B-B14F-4D97-AF65-F5344CB8AC3E}">
        <p14:creationId xmlns:p14="http://schemas.microsoft.com/office/powerpoint/2010/main" val="36349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D4EDA-447B-4FC3-AF9F-D64D6CBBE5F1}"/>
              </a:ext>
            </a:extLst>
          </p:cNvPr>
          <p:cNvSpPr>
            <a:spLocks noGrp="1"/>
          </p:cNvSpPr>
          <p:nvPr>
            <p:ph type="ctrTitle"/>
          </p:nvPr>
        </p:nvSpPr>
        <p:spPr/>
        <p:txBody>
          <a:bodyPr/>
          <a:lstStyle/>
          <a:p>
            <a:r>
              <a:rPr lang="en-GB"/>
              <a:t>The Framework </a:t>
            </a:r>
          </a:p>
        </p:txBody>
      </p:sp>
      <p:sp>
        <p:nvSpPr>
          <p:cNvPr id="2" name="Subtitle 1">
            <a:extLst>
              <a:ext uri="{FF2B5EF4-FFF2-40B4-BE49-F238E27FC236}">
                <a16:creationId xmlns:a16="http://schemas.microsoft.com/office/drawing/2014/main" id="{58549153-7E6A-4248-8EB8-CE73FE3DDB0F}"/>
              </a:ext>
            </a:extLst>
          </p:cNvPr>
          <p:cNvSpPr>
            <a:spLocks noGrp="1"/>
          </p:cNvSpPr>
          <p:nvPr>
            <p:ph type="subTitle" idx="1"/>
          </p:nvPr>
        </p:nvSpPr>
        <p:spPr>
          <a:xfrm>
            <a:off x="838200" y="3429000"/>
            <a:ext cx="10515600" cy="2305049"/>
          </a:xfrm>
        </p:spPr>
        <p:txBody>
          <a:bodyPr>
            <a:normAutofit lnSpcReduction="10000"/>
          </a:bodyPr>
          <a:lstStyle/>
          <a:p>
            <a:pPr algn="l">
              <a:buClr>
                <a:srgbClr val="DE1D36"/>
              </a:buClr>
            </a:pPr>
            <a:r>
              <a:rPr lang="en-GB" b="1"/>
              <a:t>The Information Management Framework for the built environment</a:t>
            </a:r>
            <a:endParaRPr lang="en-GB"/>
          </a:p>
          <a:p>
            <a:pPr marL="285750" indent="-285750" algn="l">
              <a:spcBef>
                <a:spcPts val="1800"/>
              </a:spcBef>
              <a:buClr>
                <a:srgbClr val="DE1D36"/>
              </a:buClr>
              <a:buFont typeface="Arial" panose="020B0604020202020204" pitchFamily="34" charset="0"/>
              <a:buChar char="•"/>
            </a:pPr>
            <a:r>
              <a:rPr lang="en-GB"/>
              <a:t>provides all the necessary building blocks to enable effective information management across the built environment</a:t>
            </a:r>
          </a:p>
          <a:p>
            <a:pPr marL="285750" indent="-285750" algn="l">
              <a:spcBef>
                <a:spcPts val="1800"/>
              </a:spcBef>
              <a:buClr>
                <a:srgbClr val="DE1D36"/>
              </a:buClr>
              <a:buFont typeface="Arial" panose="020B0604020202020204" pitchFamily="34" charset="0"/>
              <a:buChar char="•"/>
            </a:pPr>
            <a:r>
              <a:rPr lang="en-GB"/>
              <a:t>enables secure, resilient data sharing</a:t>
            </a:r>
          </a:p>
          <a:p>
            <a:pPr marL="285750" indent="-285750" algn="l">
              <a:spcBef>
                <a:spcPts val="1800"/>
              </a:spcBef>
              <a:buClr>
                <a:srgbClr val="DE1D36"/>
              </a:buClr>
              <a:buFont typeface="Arial" panose="020B0604020202020204" pitchFamily="34" charset="0"/>
              <a:buChar char="•"/>
            </a:pPr>
            <a:r>
              <a:rPr lang="en-GB"/>
              <a:t>is the basis for the National Digital Twin</a:t>
            </a:r>
          </a:p>
          <a:p>
            <a:pPr algn="l">
              <a:buClr>
                <a:srgbClr val="DE1D36"/>
              </a:buClr>
            </a:pPr>
            <a:endParaRPr lang="en-US"/>
          </a:p>
        </p:txBody>
      </p:sp>
    </p:spTree>
    <p:extLst>
      <p:ext uri="{BB962C8B-B14F-4D97-AF65-F5344CB8AC3E}">
        <p14:creationId xmlns:p14="http://schemas.microsoft.com/office/powerpoint/2010/main" val="392782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2AF54F-2950-4D12-A426-1B8F853F1FE9}"/>
              </a:ext>
            </a:extLst>
          </p:cNvPr>
          <p:cNvPicPr>
            <a:picLocks noChangeAspect="1"/>
          </p:cNvPicPr>
          <p:nvPr/>
        </p:nvPicPr>
        <p:blipFill>
          <a:blip r:embed="rId3"/>
          <a:stretch>
            <a:fillRect/>
          </a:stretch>
        </p:blipFill>
        <p:spPr>
          <a:xfrm>
            <a:off x="419100" y="1412875"/>
            <a:ext cx="3106202" cy="4321175"/>
          </a:xfrm>
          <a:prstGeom prst="rect">
            <a:avLst/>
          </a:prstGeom>
        </p:spPr>
      </p:pic>
      <p:sp>
        <p:nvSpPr>
          <p:cNvPr id="4" name="Title 3">
            <a:extLst>
              <a:ext uri="{FF2B5EF4-FFF2-40B4-BE49-F238E27FC236}">
                <a16:creationId xmlns:a16="http://schemas.microsoft.com/office/drawing/2014/main" id="{E1566616-A348-47D7-BDE4-02A895FFB87A}"/>
              </a:ext>
            </a:extLst>
          </p:cNvPr>
          <p:cNvSpPr>
            <a:spLocks noGrp="1"/>
          </p:cNvSpPr>
          <p:nvPr>
            <p:ph type="title"/>
          </p:nvPr>
        </p:nvSpPr>
        <p:spPr>
          <a:xfrm>
            <a:off x="737616" y="237744"/>
            <a:ext cx="10607040" cy="918972"/>
          </a:xfrm>
        </p:spPr>
        <p:txBody>
          <a:bodyPr/>
          <a:lstStyle/>
          <a:p>
            <a:r>
              <a:rPr lang="el-GR"/>
              <a:t>Τ</a:t>
            </a:r>
            <a:r>
              <a:rPr lang="en-GB"/>
              <a:t>he Framework: vision </a:t>
            </a:r>
          </a:p>
        </p:txBody>
      </p:sp>
      <p:sp>
        <p:nvSpPr>
          <p:cNvPr id="3" name="Content Placeholder 2">
            <a:extLst>
              <a:ext uri="{FF2B5EF4-FFF2-40B4-BE49-F238E27FC236}">
                <a16:creationId xmlns:a16="http://schemas.microsoft.com/office/drawing/2014/main" id="{74C72F50-D78F-CB46-A6EF-06A91402B092}"/>
              </a:ext>
            </a:extLst>
          </p:cNvPr>
          <p:cNvSpPr>
            <a:spLocks noGrp="1"/>
          </p:cNvSpPr>
          <p:nvPr>
            <p:ph sz="half" idx="2"/>
          </p:nvPr>
        </p:nvSpPr>
        <p:spPr>
          <a:xfrm>
            <a:off x="3955312" y="1412875"/>
            <a:ext cx="7398488" cy="4321175"/>
          </a:xfrm>
        </p:spPr>
        <p:txBody>
          <a:bodyPr>
            <a:noAutofit/>
          </a:bodyPr>
          <a:lstStyle/>
          <a:p>
            <a:pPr marL="0" indent="0">
              <a:buNone/>
            </a:pPr>
            <a:r>
              <a:rPr lang="en-US" sz="2300" b="1"/>
              <a:t>Effective information management </a:t>
            </a:r>
            <a:r>
              <a:rPr lang="en-US" sz="2300"/>
              <a:t>will enable better decisions, leading to financial savings, improved performance and service, and better outcomes for business and society per whole-life pound.</a:t>
            </a:r>
          </a:p>
          <a:p>
            <a:pPr marL="0" indent="0">
              <a:buNone/>
            </a:pPr>
            <a:r>
              <a:rPr lang="en-US" sz="2300"/>
              <a:t>To make this possible an </a:t>
            </a:r>
            <a:r>
              <a:rPr lang="en-US" sz="2300" b="1"/>
              <a:t>information management framework </a:t>
            </a:r>
            <a:r>
              <a:rPr lang="en-US" sz="2300"/>
              <a:t>is necessary</a:t>
            </a:r>
            <a:r>
              <a:rPr lang="en-GB" sz="2300"/>
              <a:t> in order to enable effective management of information that is fundamental for the creation of the national digital twin.</a:t>
            </a:r>
            <a:endParaRPr lang="en-US" sz="2300"/>
          </a:p>
          <a:p>
            <a:pPr marL="0" indent="0">
              <a:buNone/>
            </a:pPr>
            <a:r>
              <a:rPr lang="en-GB" sz="2300"/>
              <a:t>Simply put, it is about having the </a:t>
            </a:r>
            <a:r>
              <a:rPr lang="en-GB" sz="2300" b="1"/>
              <a:t>right information </a:t>
            </a:r>
            <a:r>
              <a:rPr lang="en-GB" sz="2300"/>
              <a:t>(and information that is right) for the</a:t>
            </a:r>
            <a:r>
              <a:rPr lang="en-GB" sz="2300" b="1"/>
              <a:t> right people </a:t>
            </a:r>
            <a:r>
              <a:rPr lang="en-GB" sz="2300"/>
              <a:t>at the</a:t>
            </a:r>
            <a:r>
              <a:rPr lang="en-GB" sz="2300" b="1"/>
              <a:t> right time</a:t>
            </a:r>
            <a:r>
              <a:rPr lang="en-US" sz="2300"/>
              <a:t>.</a:t>
            </a:r>
            <a:endParaRPr lang="en-US" sz="2300" b="1"/>
          </a:p>
        </p:txBody>
      </p:sp>
      <p:sp>
        <p:nvSpPr>
          <p:cNvPr id="7" name="Date Placeholder 7">
            <a:extLst>
              <a:ext uri="{FF2B5EF4-FFF2-40B4-BE49-F238E27FC236}">
                <a16:creationId xmlns:a16="http://schemas.microsoft.com/office/drawing/2014/main" id="{1731E332-0A2B-453D-978C-68E7373C396B}"/>
              </a:ext>
            </a:extLst>
          </p:cNvPr>
          <p:cNvSpPr txBox="1">
            <a:spLocks/>
          </p:cNvSpPr>
          <p:nvPr/>
        </p:nvSpPr>
        <p:spPr>
          <a:xfrm>
            <a:off x="527052" y="6494402"/>
            <a:ext cx="2677581" cy="135001"/>
          </a:xfrm>
          <a:prstGeom prst="rect">
            <a:avLst/>
          </a:prstGeom>
        </p:spPr>
        <p:txBody>
          <a:bodyPr vert="horz" lIns="0" tIns="0" rIns="0" bIns="0" rtlCol="0" anchor="t" anchorCtr="0"/>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315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0928-9974-F344-BAE0-22912D72E206}"/>
              </a:ext>
            </a:extLst>
          </p:cNvPr>
          <p:cNvSpPr>
            <a:spLocks noGrp="1"/>
          </p:cNvSpPr>
          <p:nvPr>
            <p:ph type="title"/>
          </p:nvPr>
        </p:nvSpPr>
        <p:spPr/>
        <p:txBody>
          <a:bodyPr/>
          <a:lstStyle/>
          <a:p>
            <a:r>
              <a:rPr lang="en-US"/>
              <a:t>National Digital Twin: Enablers</a:t>
            </a:r>
          </a:p>
        </p:txBody>
      </p:sp>
      <p:grpSp>
        <p:nvGrpSpPr>
          <p:cNvPr id="8" name="Group 7">
            <a:extLst>
              <a:ext uri="{FF2B5EF4-FFF2-40B4-BE49-F238E27FC236}">
                <a16:creationId xmlns:a16="http://schemas.microsoft.com/office/drawing/2014/main" id="{C8FF2A2D-BD6B-8F4A-A23D-E1D5F4A395BF}"/>
              </a:ext>
            </a:extLst>
          </p:cNvPr>
          <p:cNvGrpSpPr/>
          <p:nvPr/>
        </p:nvGrpSpPr>
        <p:grpSpPr>
          <a:xfrm>
            <a:off x="1467847" y="2019299"/>
            <a:ext cx="4216909" cy="1377820"/>
            <a:chOff x="1466258" y="2019299"/>
            <a:chExt cx="4216909" cy="1377820"/>
          </a:xfrm>
        </p:grpSpPr>
        <p:sp>
          <p:nvSpPr>
            <p:cNvPr id="9" name="object 10">
              <a:extLst>
                <a:ext uri="{FF2B5EF4-FFF2-40B4-BE49-F238E27FC236}">
                  <a16:creationId xmlns:a16="http://schemas.microsoft.com/office/drawing/2014/main" id="{E659B260-0C5E-324F-ACC5-61CF8CA12F30}"/>
                </a:ext>
              </a:extLst>
            </p:cNvPr>
            <p:cNvSpPr/>
            <p:nvPr/>
          </p:nvSpPr>
          <p:spPr>
            <a:xfrm>
              <a:off x="1466258" y="2019299"/>
              <a:ext cx="4216909" cy="1377820"/>
            </a:xfrm>
            <a:custGeom>
              <a:avLst/>
              <a:gdLst/>
              <a:ahLst/>
              <a:cxnLst/>
              <a:rect l="l" t="t" r="r" b="b"/>
              <a:pathLst>
                <a:path w="2952115" h="964564">
                  <a:moveTo>
                    <a:pt x="2350414" y="0"/>
                  </a:moveTo>
                  <a:lnTo>
                    <a:pt x="2350414" y="87045"/>
                  </a:lnTo>
                  <a:lnTo>
                    <a:pt x="0" y="87045"/>
                  </a:lnTo>
                  <a:lnTo>
                    <a:pt x="0" y="877150"/>
                  </a:lnTo>
                  <a:lnTo>
                    <a:pt x="2350414" y="877150"/>
                  </a:lnTo>
                  <a:lnTo>
                    <a:pt x="2350414" y="964196"/>
                  </a:lnTo>
                  <a:lnTo>
                    <a:pt x="2952013" y="482104"/>
                  </a:lnTo>
                  <a:lnTo>
                    <a:pt x="2350414" y="0"/>
                  </a:lnTo>
                  <a:close/>
                </a:path>
              </a:pathLst>
            </a:custGeom>
            <a:solidFill>
              <a:srgbClr val="2B87C8"/>
            </a:solidFill>
          </p:spPr>
          <p:txBody>
            <a:bodyPr wrap="square" lIns="0" tIns="0" rIns="0" bIns="0" rtlCol="0"/>
            <a:lstStyle/>
            <a:p>
              <a:endParaRPr sz="3200"/>
            </a:p>
          </p:txBody>
        </p:sp>
        <p:sp>
          <p:nvSpPr>
            <p:cNvPr id="10" name="object 16">
              <a:extLst>
                <a:ext uri="{FF2B5EF4-FFF2-40B4-BE49-F238E27FC236}">
                  <a16:creationId xmlns:a16="http://schemas.microsoft.com/office/drawing/2014/main" id="{DF74C43C-3B79-514F-B240-D5DE1535B14E}"/>
                </a:ext>
              </a:extLst>
            </p:cNvPr>
            <p:cNvSpPr txBox="1"/>
            <p:nvPr/>
          </p:nvSpPr>
          <p:spPr>
            <a:xfrm>
              <a:off x="1592042" y="2193661"/>
              <a:ext cx="430887" cy="976901"/>
            </a:xfrm>
            <a:prstGeom prst="rect">
              <a:avLst/>
            </a:prstGeom>
          </p:spPr>
          <p:txBody>
            <a:bodyPr vert="vert270" wrap="square" lIns="0" tIns="3810" rIns="0" bIns="0" rtlCol="0">
              <a:spAutoFit/>
            </a:bodyPr>
            <a:lstStyle/>
            <a:p>
              <a:pPr marL="12700" marR="5080">
                <a:spcBef>
                  <a:spcPts val="30"/>
                </a:spcBef>
              </a:pPr>
              <a:r>
                <a:rPr sz="1400" b="1">
                  <a:solidFill>
                    <a:srgbClr val="FFFFFF"/>
                  </a:solidFill>
                  <a:latin typeface="Proxima Nova"/>
                  <a:cs typeface="Proxima Nova"/>
                </a:rPr>
                <a:t>Gemini  Principles</a:t>
              </a:r>
              <a:endParaRPr sz="1400">
                <a:latin typeface="Proxima Nova"/>
                <a:cs typeface="Proxima Nova"/>
              </a:endParaRPr>
            </a:p>
          </p:txBody>
        </p:sp>
        <p:sp>
          <p:nvSpPr>
            <p:cNvPr id="11" name="object 17">
              <a:extLst>
                <a:ext uri="{FF2B5EF4-FFF2-40B4-BE49-F238E27FC236}">
                  <a16:creationId xmlns:a16="http://schemas.microsoft.com/office/drawing/2014/main" id="{5D1F7C69-1434-0D41-9C74-6575BC19514C}"/>
                </a:ext>
              </a:extLst>
            </p:cNvPr>
            <p:cNvSpPr/>
            <p:nvPr/>
          </p:nvSpPr>
          <p:spPr>
            <a:xfrm>
              <a:off x="2180491" y="2286164"/>
              <a:ext cx="0" cy="843564"/>
            </a:xfrm>
            <a:custGeom>
              <a:avLst/>
              <a:gdLst/>
              <a:ahLst/>
              <a:cxnLst/>
              <a:rect l="l" t="t" r="r" b="b"/>
              <a:pathLst>
                <a:path h="590550">
                  <a:moveTo>
                    <a:pt x="0" y="0"/>
                  </a:moveTo>
                  <a:lnTo>
                    <a:pt x="0" y="590550"/>
                  </a:lnTo>
                </a:path>
              </a:pathLst>
            </a:custGeom>
            <a:ln w="12700">
              <a:solidFill>
                <a:srgbClr val="FFFFFF"/>
              </a:solidFill>
            </a:ln>
          </p:spPr>
          <p:txBody>
            <a:bodyPr wrap="square" lIns="0" tIns="0" rIns="0" bIns="0" rtlCol="0"/>
            <a:lstStyle/>
            <a:p>
              <a:endParaRPr sz="3200"/>
            </a:p>
          </p:txBody>
        </p:sp>
      </p:grpSp>
      <p:grpSp>
        <p:nvGrpSpPr>
          <p:cNvPr id="12" name="Group 11">
            <a:extLst>
              <a:ext uri="{FF2B5EF4-FFF2-40B4-BE49-F238E27FC236}">
                <a16:creationId xmlns:a16="http://schemas.microsoft.com/office/drawing/2014/main" id="{BC357E0E-5DD5-974C-A4AF-EE42BBC93B29}"/>
              </a:ext>
            </a:extLst>
          </p:cNvPr>
          <p:cNvGrpSpPr/>
          <p:nvPr/>
        </p:nvGrpSpPr>
        <p:grpSpPr>
          <a:xfrm>
            <a:off x="1467847" y="3460881"/>
            <a:ext cx="4216909" cy="1377820"/>
            <a:chOff x="1466258" y="3460881"/>
            <a:chExt cx="4216909" cy="1377820"/>
          </a:xfrm>
        </p:grpSpPr>
        <p:sp>
          <p:nvSpPr>
            <p:cNvPr id="13" name="object 11">
              <a:extLst>
                <a:ext uri="{FF2B5EF4-FFF2-40B4-BE49-F238E27FC236}">
                  <a16:creationId xmlns:a16="http://schemas.microsoft.com/office/drawing/2014/main" id="{68CE0BA3-0B99-EB42-BC66-273B4E41460E}"/>
                </a:ext>
              </a:extLst>
            </p:cNvPr>
            <p:cNvSpPr/>
            <p:nvPr/>
          </p:nvSpPr>
          <p:spPr>
            <a:xfrm>
              <a:off x="1466258" y="3460881"/>
              <a:ext cx="4216909" cy="1377820"/>
            </a:xfrm>
            <a:custGeom>
              <a:avLst/>
              <a:gdLst/>
              <a:ahLst/>
              <a:cxnLst/>
              <a:rect l="l" t="t" r="r" b="b"/>
              <a:pathLst>
                <a:path w="2952115" h="964564">
                  <a:moveTo>
                    <a:pt x="2350414" y="0"/>
                  </a:moveTo>
                  <a:lnTo>
                    <a:pt x="2350414" y="87045"/>
                  </a:lnTo>
                  <a:lnTo>
                    <a:pt x="0" y="87045"/>
                  </a:lnTo>
                  <a:lnTo>
                    <a:pt x="0" y="877150"/>
                  </a:lnTo>
                  <a:lnTo>
                    <a:pt x="2350414" y="877150"/>
                  </a:lnTo>
                  <a:lnTo>
                    <a:pt x="2350414" y="964196"/>
                  </a:lnTo>
                  <a:lnTo>
                    <a:pt x="2952013" y="482104"/>
                  </a:lnTo>
                  <a:lnTo>
                    <a:pt x="2350414" y="0"/>
                  </a:lnTo>
                  <a:close/>
                </a:path>
              </a:pathLst>
            </a:custGeom>
            <a:solidFill>
              <a:srgbClr val="009796"/>
            </a:solidFill>
          </p:spPr>
          <p:txBody>
            <a:bodyPr wrap="square" lIns="0" tIns="0" rIns="0" bIns="0" rtlCol="0"/>
            <a:lstStyle/>
            <a:p>
              <a:endParaRPr sz="3200"/>
            </a:p>
          </p:txBody>
        </p:sp>
        <p:sp>
          <p:nvSpPr>
            <p:cNvPr id="14" name="object 14">
              <a:extLst>
                <a:ext uri="{FF2B5EF4-FFF2-40B4-BE49-F238E27FC236}">
                  <a16:creationId xmlns:a16="http://schemas.microsoft.com/office/drawing/2014/main" id="{66490C20-440D-E445-B048-A0B81973AE2A}"/>
                </a:ext>
              </a:extLst>
            </p:cNvPr>
            <p:cNvSpPr txBox="1"/>
            <p:nvPr/>
          </p:nvSpPr>
          <p:spPr>
            <a:xfrm>
              <a:off x="2411754" y="3884596"/>
              <a:ext cx="2015481" cy="443711"/>
            </a:xfrm>
            <a:prstGeom prst="rect">
              <a:avLst/>
            </a:prstGeom>
          </p:spPr>
          <p:txBody>
            <a:bodyPr vert="horz" wrap="square" lIns="0" tIns="12700" rIns="0" bIns="0" rtlCol="0">
              <a:spAutoFit/>
            </a:bodyPr>
            <a:lstStyle/>
            <a:p>
              <a:pPr marL="12700" marR="5080">
                <a:spcBef>
                  <a:spcPts val="100"/>
                </a:spcBef>
              </a:pPr>
              <a:r>
                <a:rPr sz="1400">
                  <a:solidFill>
                    <a:srgbClr val="FFFFFF"/>
                  </a:solidFill>
                  <a:latin typeface="Proxima Nova"/>
                  <a:cs typeface="Proxima Nova"/>
                </a:rPr>
                <a:t>The prioritised plan for  delivering the</a:t>
              </a:r>
              <a:r>
                <a:rPr sz="1400" spc="-100">
                  <a:solidFill>
                    <a:srgbClr val="FFFFFF"/>
                  </a:solidFill>
                  <a:latin typeface="Proxima Nova"/>
                  <a:cs typeface="Proxima Nova"/>
                </a:rPr>
                <a:t> </a:t>
              </a:r>
              <a:r>
                <a:rPr sz="1400">
                  <a:solidFill>
                    <a:srgbClr val="FFFFFF"/>
                  </a:solidFill>
                  <a:latin typeface="Proxima Nova"/>
                  <a:cs typeface="Proxima Nova"/>
                </a:rPr>
                <a:t>framework</a:t>
              </a:r>
              <a:endParaRPr sz="1400">
                <a:latin typeface="Proxima Nova"/>
                <a:cs typeface="Proxima Nova"/>
              </a:endParaRPr>
            </a:p>
          </p:txBody>
        </p:sp>
        <p:sp>
          <p:nvSpPr>
            <p:cNvPr id="15" name="object 15">
              <a:extLst>
                <a:ext uri="{FF2B5EF4-FFF2-40B4-BE49-F238E27FC236}">
                  <a16:creationId xmlns:a16="http://schemas.microsoft.com/office/drawing/2014/main" id="{B71A8D55-1FEB-6A47-99A3-B0733C5B3CBB}"/>
                </a:ext>
              </a:extLst>
            </p:cNvPr>
            <p:cNvSpPr txBox="1"/>
            <p:nvPr/>
          </p:nvSpPr>
          <p:spPr>
            <a:xfrm>
              <a:off x="1592042" y="3714618"/>
              <a:ext cx="215444" cy="898166"/>
            </a:xfrm>
            <a:prstGeom prst="rect">
              <a:avLst/>
            </a:prstGeom>
          </p:spPr>
          <p:txBody>
            <a:bodyPr vert="vert270" wrap="square" lIns="0" tIns="3810" rIns="0" bIns="0" rtlCol="0">
              <a:spAutoFit/>
            </a:bodyPr>
            <a:lstStyle/>
            <a:p>
              <a:pPr marL="12700">
                <a:spcBef>
                  <a:spcPts val="30"/>
                </a:spcBef>
              </a:pPr>
              <a:r>
                <a:rPr sz="1400" b="1" spc="-30">
                  <a:solidFill>
                    <a:srgbClr val="FFFFFF"/>
                  </a:solidFill>
                  <a:latin typeface="Proxima Nova"/>
                  <a:cs typeface="Proxima Nova"/>
                </a:rPr>
                <a:t>R</a:t>
              </a:r>
              <a:r>
                <a:rPr sz="1400" b="1">
                  <a:solidFill>
                    <a:srgbClr val="FFFFFF"/>
                  </a:solidFill>
                  <a:latin typeface="Proxima Nova"/>
                  <a:cs typeface="Proxima Nova"/>
                </a:rPr>
                <a:t>oadmap</a:t>
              </a:r>
              <a:endParaRPr sz="1400">
                <a:latin typeface="Proxima Nova"/>
                <a:cs typeface="Proxima Nova"/>
              </a:endParaRPr>
            </a:p>
          </p:txBody>
        </p:sp>
        <p:sp>
          <p:nvSpPr>
            <p:cNvPr id="16" name="object 18">
              <a:extLst>
                <a:ext uri="{FF2B5EF4-FFF2-40B4-BE49-F238E27FC236}">
                  <a16:creationId xmlns:a16="http://schemas.microsoft.com/office/drawing/2014/main" id="{4A6D3095-0398-8948-90D8-1A5955F29D45}"/>
                </a:ext>
              </a:extLst>
            </p:cNvPr>
            <p:cNvSpPr/>
            <p:nvPr/>
          </p:nvSpPr>
          <p:spPr>
            <a:xfrm>
              <a:off x="2171420" y="3727747"/>
              <a:ext cx="0" cy="843564"/>
            </a:xfrm>
            <a:custGeom>
              <a:avLst/>
              <a:gdLst/>
              <a:ahLst/>
              <a:cxnLst/>
              <a:rect l="l" t="t" r="r" b="b"/>
              <a:pathLst>
                <a:path h="590550">
                  <a:moveTo>
                    <a:pt x="0" y="0"/>
                  </a:moveTo>
                  <a:lnTo>
                    <a:pt x="0" y="590550"/>
                  </a:lnTo>
                </a:path>
              </a:pathLst>
            </a:custGeom>
            <a:ln w="12700">
              <a:solidFill>
                <a:srgbClr val="FFFFFF"/>
              </a:solidFill>
            </a:ln>
          </p:spPr>
          <p:txBody>
            <a:bodyPr wrap="square" lIns="0" tIns="0" rIns="0" bIns="0" rtlCol="0"/>
            <a:lstStyle/>
            <a:p>
              <a:endParaRPr sz="3200"/>
            </a:p>
          </p:txBody>
        </p:sp>
      </p:grpSp>
      <p:grpSp>
        <p:nvGrpSpPr>
          <p:cNvPr id="17" name="Group 16">
            <a:extLst>
              <a:ext uri="{FF2B5EF4-FFF2-40B4-BE49-F238E27FC236}">
                <a16:creationId xmlns:a16="http://schemas.microsoft.com/office/drawing/2014/main" id="{12D67898-6234-6142-A474-8B96998AF990}"/>
              </a:ext>
            </a:extLst>
          </p:cNvPr>
          <p:cNvGrpSpPr/>
          <p:nvPr/>
        </p:nvGrpSpPr>
        <p:grpSpPr>
          <a:xfrm>
            <a:off x="6198846" y="2135083"/>
            <a:ext cx="4525309" cy="2587835"/>
            <a:chOff x="6197257" y="2135082"/>
            <a:chExt cx="4525309" cy="2587835"/>
          </a:xfrm>
        </p:grpSpPr>
        <p:sp>
          <p:nvSpPr>
            <p:cNvPr id="18" name="object 12">
              <a:extLst>
                <a:ext uri="{FF2B5EF4-FFF2-40B4-BE49-F238E27FC236}">
                  <a16:creationId xmlns:a16="http://schemas.microsoft.com/office/drawing/2014/main" id="{14C1616F-96E4-014E-93FD-4659383D6152}"/>
                </a:ext>
              </a:extLst>
            </p:cNvPr>
            <p:cNvSpPr/>
            <p:nvPr/>
          </p:nvSpPr>
          <p:spPr>
            <a:xfrm>
              <a:off x="6197257" y="2135082"/>
              <a:ext cx="4525309" cy="2587835"/>
            </a:xfrm>
            <a:custGeom>
              <a:avLst/>
              <a:gdLst/>
              <a:ahLst/>
              <a:cxnLst/>
              <a:rect l="l" t="t" r="r" b="b"/>
              <a:pathLst>
                <a:path w="3168015" h="1811655">
                  <a:moveTo>
                    <a:pt x="0" y="1811261"/>
                  </a:moveTo>
                  <a:lnTo>
                    <a:pt x="3168002" y="1811261"/>
                  </a:lnTo>
                  <a:lnTo>
                    <a:pt x="3168002" y="0"/>
                  </a:lnTo>
                  <a:lnTo>
                    <a:pt x="0" y="0"/>
                  </a:lnTo>
                  <a:lnTo>
                    <a:pt x="0" y="1811261"/>
                  </a:lnTo>
                  <a:close/>
                </a:path>
              </a:pathLst>
            </a:custGeom>
            <a:solidFill>
              <a:srgbClr val="832C87"/>
            </a:solidFill>
          </p:spPr>
          <p:txBody>
            <a:bodyPr wrap="square" lIns="0" tIns="0" rIns="0" bIns="0" rtlCol="0"/>
            <a:lstStyle/>
            <a:p>
              <a:endParaRPr sz="3200"/>
            </a:p>
          </p:txBody>
        </p:sp>
        <p:sp>
          <p:nvSpPr>
            <p:cNvPr id="19" name="object 19">
              <a:extLst>
                <a:ext uri="{FF2B5EF4-FFF2-40B4-BE49-F238E27FC236}">
                  <a16:creationId xmlns:a16="http://schemas.microsoft.com/office/drawing/2014/main" id="{DCB2A03C-B662-8340-A3D0-9B27D09C2621}"/>
                </a:ext>
              </a:extLst>
            </p:cNvPr>
            <p:cNvSpPr txBox="1"/>
            <p:nvPr/>
          </p:nvSpPr>
          <p:spPr>
            <a:xfrm>
              <a:off x="6197257" y="2594291"/>
              <a:ext cx="4525309" cy="1305486"/>
            </a:xfrm>
            <a:prstGeom prst="rect">
              <a:avLst/>
            </a:prstGeom>
          </p:spPr>
          <p:txBody>
            <a:bodyPr vert="horz" wrap="square" lIns="0" tIns="12700" rIns="0" bIns="0" rtlCol="0">
              <a:spAutoFit/>
            </a:bodyPr>
            <a:lstStyle/>
            <a:p>
              <a:pPr marL="431800">
                <a:spcBef>
                  <a:spcPts val="100"/>
                </a:spcBef>
              </a:pPr>
              <a:r>
                <a:rPr sz="1400" b="1">
                  <a:solidFill>
                    <a:srgbClr val="FFFFFF"/>
                  </a:solidFill>
                  <a:latin typeface="Proxima Nova"/>
                  <a:cs typeface="Proxima Nova"/>
                </a:rPr>
                <a:t>Information management</a:t>
              </a:r>
              <a:r>
                <a:rPr sz="1400" b="1" spc="-10">
                  <a:solidFill>
                    <a:srgbClr val="FFFFFF"/>
                  </a:solidFill>
                  <a:latin typeface="Proxima Nova"/>
                  <a:cs typeface="Proxima Nova"/>
                </a:rPr>
                <a:t> </a:t>
              </a:r>
              <a:r>
                <a:rPr sz="1400" b="1">
                  <a:solidFill>
                    <a:srgbClr val="FFFFFF"/>
                  </a:solidFill>
                  <a:latin typeface="Proxima Nova"/>
                  <a:cs typeface="Proxima Nova"/>
                </a:rPr>
                <a:t>framework</a:t>
              </a:r>
              <a:endParaRPr sz="1400">
                <a:latin typeface="Proxima Nova"/>
                <a:cs typeface="Proxima Nova"/>
              </a:endParaRPr>
            </a:p>
            <a:p>
              <a:pPr>
                <a:spcBef>
                  <a:spcPts val="35"/>
                </a:spcBef>
              </a:pPr>
              <a:endParaRPr sz="2800">
                <a:latin typeface="Times New Roman"/>
                <a:cs typeface="Times New Roman"/>
              </a:endParaRPr>
            </a:p>
            <a:p>
              <a:pPr marL="431800" marR="824865"/>
              <a:r>
                <a:rPr sz="1400">
                  <a:solidFill>
                    <a:srgbClr val="FFFFFF"/>
                  </a:solidFill>
                  <a:latin typeface="Proxima Nova"/>
                  <a:cs typeface="Proxima Nova"/>
                </a:rPr>
                <a:t>Effective information</a:t>
              </a:r>
              <a:r>
                <a:rPr sz="1400" spc="-100">
                  <a:solidFill>
                    <a:srgbClr val="FFFFFF"/>
                  </a:solidFill>
                  <a:latin typeface="Proxima Nova"/>
                  <a:cs typeface="Proxima Nova"/>
                </a:rPr>
                <a:t> </a:t>
              </a:r>
              <a:r>
                <a:rPr sz="1400">
                  <a:solidFill>
                    <a:srgbClr val="FFFFFF"/>
                  </a:solidFill>
                  <a:latin typeface="Proxima Nova"/>
                  <a:cs typeface="Proxima Nova"/>
                </a:rPr>
                <a:t>management  across the built environment, including secure data</a:t>
              </a:r>
              <a:r>
                <a:rPr sz="1400" spc="-30">
                  <a:solidFill>
                    <a:srgbClr val="FFFFFF"/>
                  </a:solidFill>
                  <a:latin typeface="Proxima Nova"/>
                  <a:cs typeface="Proxima Nova"/>
                </a:rPr>
                <a:t> </a:t>
              </a:r>
              <a:r>
                <a:rPr sz="1400">
                  <a:solidFill>
                    <a:srgbClr val="FFFFFF"/>
                  </a:solidFill>
                  <a:latin typeface="Proxima Nova"/>
                  <a:cs typeface="Proxima Nova"/>
                </a:rPr>
                <a:t>sharing</a:t>
              </a:r>
              <a:endParaRPr sz="1400">
                <a:latin typeface="Proxima Nova"/>
                <a:cs typeface="Proxima Nova"/>
              </a:endParaRPr>
            </a:p>
          </p:txBody>
        </p:sp>
        <p:sp>
          <p:nvSpPr>
            <p:cNvPr id="20" name="object 20">
              <a:extLst>
                <a:ext uri="{FF2B5EF4-FFF2-40B4-BE49-F238E27FC236}">
                  <a16:creationId xmlns:a16="http://schemas.microsoft.com/office/drawing/2014/main" id="{65E3E1B6-EB98-7743-89D8-1A8DF4F47027}"/>
                </a:ext>
              </a:extLst>
            </p:cNvPr>
            <p:cNvSpPr/>
            <p:nvPr/>
          </p:nvSpPr>
          <p:spPr>
            <a:xfrm>
              <a:off x="6630591" y="3039043"/>
              <a:ext cx="3303108" cy="45719"/>
            </a:xfrm>
            <a:custGeom>
              <a:avLst/>
              <a:gdLst/>
              <a:ahLst/>
              <a:cxnLst/>
              <a:rect l="l" t="t" r="r" b="b"/>
              <a:pathLst>
                <a:path w="2183765">
                  <a:moveTo>
                    <a:pt x="2183612" y="0"/>
                  </a:moveTo>
                  <a:lnTo>
                    <a:pt x="0" y="0"/>
                  </a:lnTo>
                </a:path>
              </a:pathLst>
            </a:custGeom>
            <a:ln w="12700">
              <a:solidFill>
                <a:srgbClr val="FFFFFF"/>
              </a:solidFill>
            </a:ln>
          </p:spPr>
          <p:txBody>
            <a:bodyPr wrap="square" lIns="0" tIns="0" rIns="0" bIns="0" rtlCol="0"/>
            <a:lstStyle/>
            <a:p>
              <a:endParaRPr sz="3200"/>
            </a:p>
          </p:txBody>
        </p:sp>
      </p:grpSp>
      <p:sp>
        <p:nvSpPr>
          <p:cNvPr id="21" name="object 14">
            <a:extLst>
              <a:ext uri="{FF2B5EF4-FFF2-40B4-BE49-F238E27FC236}">
                <a16:creationId xmlns:a16="http://schemas.microsoft.com/office/drawing/2014/main" id="{E858FF7F-82BB-D34A-9965-FDDF5613B388}"/>
              </a:ext>
            </a:extLst>
          </p:cNvPr>
          <p:cNvSpPr txBox="1"/>
          <p:nvPr/>
        </p:nvSpPr>
        <p:spPr>
          <a:xfrm>
            <a:off x="2413342" y="2402748"/>
            <a:ext cx="2552931" cy="443711"/>
          </a:xfrm>
          <a:prstGeom prst="rect">
            <a:avLst/>
          </a:prstGeom>
        </p:spPr>
        <p:txBody>
          <a:bodyPr vert="horz" wrap="square" lIns="0" tIns="12700" rIns="0" bIns="0" rtlCol="0">
            <a:spAutoFit/>
          </a:bodyPr>
          <a:lstStyle/>
          <a:p>
            <a:pPr marL="12700" marR="5080">
              <a:spcBef>
                <a:spcPts val="100"/>
              </a:spcBef>
            </a:pPr>
            <a:r>
              <a:rPr lang="en-GB" sz="1400">
                <a:solidFill>
                  <a:srgbClr val="FFFFFF"/>
                </a:solidFill>
                <a:latin typeface="Proxima Nova"/>
                <a:cs typeface="Proxima Nova"/>
              </a:rPr>
              <a:t>Guiding values: the ‘conscience’ of </a:t>
            </a:r>
            <a:r>
              <a:rPr sz="1400">
                <a:solidFill>
                  <a:srgbClr val="FFFFFF"/>
                </a:solidFill>
                <a:latin typeface="Proxima Nova"/>
                <a:cs typeface="Proxima Nova"/>
              </a:rPr>
              <a:t>the</a:t>
            </a:r>
            <a:r>
              <a:rPr sz="1400" spc="-100">
                <a:solidFill>
                  <a:srgbClr val="FFFFFF"/>
                </a:solidFill>
                <a:latin typeface="Proxima Nova"/>
                <a:cs typeface="Proxima Nova"/>
              </a:rPr>
              <a:t> </a:t>
            </a:r>
            <a:r>
              <a:rPr sz="1400">
                <a:solidFill>
                  <a:srgbClr val="FFFFFF"/>
                </a:solidFill>
                <a:latin typeface="Proxima Nova"/>
                <a:cs typeface="Proxima Nova"/>
              </a:rPr>
              <a:t>framework</a:t>
            </a:r>
            <a:endParaRPr sz="1400">
              <a:latin typeface="Proxima Nova"/>
              <a:cs typeface="Proxima Nova"/>
            </a:endParaRPr>
          </a:p>
        </p:txBody>
      </p:sp>
    </p:spTree>
    <p:extLst>
      <p:ext uri="{BB962C8B-B14F-4D97-AF65-F5344CB8AC3E}">
        <p14:creationId xmlns:p14="http://schemas.microsoft.com/office/powerpoint/2010/main" val="248509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0-#ppt_w/2"/>
                                          </p:val>
                                        </p:tav>
                                        <p:tav tm="100000">
                                          <p:val>
                                            <p:strVal val="#ppt_x"/>
                                          </p:val>
                                        </p:tav>
                                      </p:tavLst>
                                    </p:anim>
                                    <p:anim calcmode="lin" valueType="num">
                                      <p:cBhvr additive="base">
                                        <p:cTn id="13"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2D317-420D-774B-919A-946BF540AEFD}"/>
              </a:ext>
            </a:extLst>
          </p:cNvPr>
          <p:cNvSpPr>
            <a:spLocks noGrp="1"/>
          </p:cNvSpPr>
          <p:nvPr>
            <p:ph type="ctrTitle"/>
          </p:nvPr>
        </p:nvSpPr>
        <p:spPr/>
        <p:txBody>
          <a:bodyPr/>
          <a:lstStyle/>
          <a:p>
            <a:r>
              <a:rPr lang="en-US"/>
              <a:t>Guiding values: </a:t>
            </a:r>
            <a:br>
              <a:rPr lang="en-US"/>
            </a:br>
            <a:r>
              <a:rPr lang="en-US"/>
              <a:t>the Gemini Principles</a:t>
            </a:r>
          </a:p>
        </p:txBody>
      </p:sp>
      <p:sp>
        <p:nvSpPr>
          <p:cNvPr id="7" name="Subtitle 6">
            <a:extLst>
              <a:ext uri="{FF2B5EF4-FFF2-40B4-BE49-F238E27FC236}">
                <a16:creationId xmlns:a16="http://schemas.microsoft.com/office/drawing/2014/main" id="{FC61AEA1-862C-0A4A-992A-1E7289753EC1}"/>
              </a:ext>
            </a:extLst>
          </p:cNvPr>
          <p:cNvSpPr>
            <a:spLocks noGrp="1"/>
          </p:cNvSpPr>
          <p:nvPr>
            <p:ph type="subTitle" idx="1"/>
          </p:nvPr>
        </p:nvSpPr>
        <p:spPr>
          <a:xfrm>
            <a:off x="1523999" y="3431078"/>
            <a:ext cx="9144000" cy="1485900"/>
          </a:xfrm>
        </p:spPr>
        <p:txBody>
          <a:bodyPr>
            <a:normAutofit/>
          </a:bodyPr>
          <a:lstStyle/>
          <a:p>
            <a:r>
              <a:rPr lang="en-US"/>
              <a:t>By building consensus on foundational definitions and guiding values, alignment on the approach to information management across the built environment will be enabled.</a:t>
            </a:r>
          </a:p>
        </p:txBody>
      </p:sp>
    </p:spTree>
    <p:extLst>
      <p:ext uri="{BB962C8B-B14F-4D97-AF65-F5344CB8AC3E}">
        <p14:creationId xmlns:p14="http://schemas.microsoft.com/office/powerpoint/2010/main" val="177230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566616-A348-47D7-BDE4-02A895FFB87A}"/>
              </a:ext>
            </a:extLst>
          </p:cNvPr>
          <p:cNvSpPr>
            <a:spLocks noGrp="1"/>
          </p:cNvSpPr>
          <p:nvPr>
            <p:ph type="title"/>
          </p:nvPr>
        </p:nvSpPr>
        <p:spPr/>
        <p:txBody>
          <a:bodyPr/>
          <a:lstStyle/>
          <a:p>
            <a:r>
              <a:rPr lang="en-GB"/>
              <a:t>Values: the Gemini Principles</a:t>
            </a:r>
          </a:p>
        </p:txBody>
      </p:sp>
      <p:sp>
        <p:nvSpPr>
          <p:cNvPr id="7" name="Date Placeholder 7">
            <a:extLst>
              <a:ext uri="{FF2B5EF4-FFF2-40B4-BE49-F238E27FC236}">
                <a16:creationId xmlns:a16="http://schemas.microsoft.com/office/drawing/2014/main" id="{1731E332-0A2B-453D-978C-68E7373C396B}"/>
              </a:ext>
            </a:extLst>
          </p:cNvPr>
          <p:cNvSpPr txBox="1">
            <a:spLocks/>
          </p:cNvSpPr>
          <p:nvPr/>
        </p:nvSpPr>
        <p:spPr>
          <a:xfrm>
            <a:off x="527052" y="6494402"/>
            <a:ext cx="2677581" cy="135001"/>
          </a:xfrm>
          <a:prstGeom prst="rect">
            <a:avLst/>
          </a:prstGeom>
        </p:spPr>
        <p:txBody>
          <a:bodyPr vert="horz" lIns="0" tIns="0" rIns="0" bIns="0" rtlCol="0" anchor="t" anchorCtr="0"/>
          <a:ls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7EA3BED6-0355-DD45-A4DB-1AC2BFFA2E77}"/>
              </a:ext>
            </a:extLst>
          </p:cNvPr>
          <p:cNvGrpSpPr/>
          <p:nvPr/>
        </p:nvGrpSpPr>
        <p:grpSpPr>
          <a:xfrm>
            <a:off x="4054415" y="1522573"/>
            <a:ext cx="6889056" cy="3963826"/>
            <a:chOff x="4654701" y="1867631"/>
            <a:chExt cx="6495804" cy="3514686"/>
          </a:xfrm>
        </p:grpSpPr>
        <p:sp>
          <p:nvSpPr>
            <p:cNvPr id="18" name="object 11">
              <a:extLst>
                <a:ext uri="{FF2B5EF4-FFF2-40B4-BE49-F238E27FC236}">
                  <a16:creationId xmlns:a16="http://schemas.microsoft.com/office/drawing/2014/main" id="{7F6F0918-C226-404A-B485-D0B0EDB1C0A7}"/>
                </a:ext>
              </a:extLst>
            </p:cNvPr>
            <p:cNvSpPr txBox="1"/>
            <p:nvPr/>
          </p:nvSpPr>
          <p:spPr>
            <a:xfrm>
              <a:off x="4654702" y="4159133"/>
              <a:ext cx="979805" cy="166712"/>
            </a:xfrm>
            <a:prstGeom prst="rect">
              <a:avLst/>
            </a:prstGeom>
          </p:spPr>
          <p:txBody>
            <a:bodyPr vert="horz" wrap="square" lIns="0" tIns="12700" rIns="0" bIns="0" rtlCol="0">
              <a:spAutoFit/>
            </a:bodyPr>
            <a:lstStyle/>
            <a:p>
              <a:pPr marL="12700">
                <a:spcBef>
                  <a:spcPts val="100"/>
                </a:spcBef>
                <a:tabLst>
                  <a:tab pos="966469" algn="l"/>
                </a:tabLst>
              </a:pPr>
              <a:r>
                <a:rPr sz="1000" u="sng">
                  <a:uFill>
                    <a:solidFill>
                      <a:srgbClr val="C9C2BF"/>
                    </a:solidFill>
                  </a:uFill>
                  <a:latin typeface="Proxima Nova"/>
                  <a:cs typeface="Proxima Nova"/>
                </a:rPr>
                <a:t> 	</a:t>
              </a:r>
              <a:endParaRPr sz="1000">
                <a:latin typeface="Proxima Nova"/>
                <a:cs typeface="Proxima Nova"/>
              </a:endParaRPr>
            </a:p>
          </p:txBody>
        </p:sp>
        <p:sp>
          <p:nvSpPr>
            <p:cNvPr id="19" name="object 17">
              <a:extLst>
                <a:ext uri="{FF2B5EF4-FFF2-40B4-BE49-F238E27FC236}">
                  <a16:creationId xmlns:a16="http://schemas.microsoft.com/office/drawing/2014/main" id="{4897C41B-B05D-4247-B5F1-69D3FF9D3258}"/>
                </a:ext>
              </a:extLst>
            </p:cNvPr>
            <p:cNvSpPr txBox="1"/>
            <p:nvPr/>
          </p:nvSpPr>
          <p:spPr>
            <a:xfrm>
              <a:off x="6323401" y="1867631"/>
              <a:ext cx="1512570" cy="1075690"/>
            </a:xfrm>
            <a:prstGeom prst="rect">
              <a:avLst/>
            </a:prstGeom>
            <a:solidFill>
              <a:srgbClr val="007775"/>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Public</a:t>
              </a:r>
              <a:r>
                <a:rPr sz="1000" b="1" spc="-5">
                  <a:solidFill>
                    <a:srgbClr val="FFFFFF"/>
                  </a:solidFill>
                  <a:latin typeface="Proxima Nova"/>
                  <a:cs typeface="Proxima Nova"/>
                </a:rPr>
                <a:t> </a:t>
              </a:r>
              <a:r>
                <a:rPr sz="1000" b="1">
                  <a:solidFill>
                    <a:srgbClr val="FFFFFF"/>
                  </a:solidFill>
                  <a:latin typeface="Proxima Nova"/>
                  <a:cs typeface="Proxima Nova"/>
                </a:rPr>
                <a:t>good</a:t>
              </a:r>
              <a:endParaRPr sz="1000">
                <a:latin typeface="Proxima Nova"/>
                <a:cs typeface="Proxima Nova"/>
              </a:endParaRPr>
            </a:p>
          </p:txBody>
        </p:sp>
        <p:sp>
          <p:nvSpPr>
            <p:cNvPr id="20" name="object 18">
              <a:extLst>
                <a:ext uri="{FF2B5EF4-FFF2-40B4-BE49-F238E27FC236}">
                  <a16:creationId xmlns:a16="http://schemas.microsoft.com/office/drawing/2014/main" id="{457B41F4-3EB1-214B-BBE8-86BA2D46B13F}"/>
                </a:ext>
              </a:extLst>
            </p:cNvPr>
            <p:cNvSpPr txBox="1"/>
            <p:nvPr/>
          </p:nvSpPr>
          <p:spPr>
            <a:xfrm>
              <a:off x="7979405" y="1867631"/>
              <a:ext cx="1512570" cy="1075690"/>
            </a:xfrm>
            <a:prstGeom prst="rect">
              <a:avLst/>
            </a:prstGeom>
            <a:solidFill>
              <a:srgbClr val="008786"/>
            </a:solidFill>
          </p:spPr>
          <p:txBody>
            <a:bodyPr vert="horz" wrap="square" lIns="45720" tIns="155448" rIns="0" bIns="0" rtlCol="0">
              <a:noAutofit/>
            </a:bodyPr>
            <a:lstStyle/>
            <a:p>
              <a:pPr marR="478790"/>
              <a:r>
                <a:rPr sz="1000" b="1" spc="-15">
                  <a:solidFill>
                    <a:srgbClr val="FFFFFF"/>
                  </a:solidFill>
                  <a:latin typeface="Proxima Nova"/>
                  <a:cs typeface="Proxima Nova"/>
                </a:rPr>
                <a:t>Value </a:t>
              </a:r>
              <a:r>
                <a:rPr sz="1000" b="1">
                  <a:solidFill>
                    <a:srgbClr val="FFFFFF"/>
                  </a:solidFill>
                  <a:latin typeface="Proxima Nova"/>
                  <a:cs typeface="Proxima Nova"/>
                </a:rPr>
                <a:t>creation</a:t>
              </a:r>
              <a:endParaRPr sz="1000">
                <a:latin typeface="Proxima Nova"/>
                <a:cs typeface="Proxima Nova"/>
              </a:endParaRPr>
            </a:p>
          </p:txBody>
        </p:sp>
        <p:sp>
          <p:nvSpPr>
            <p:cNvPr id="21" name="object 19">
              <a:extLst>
                <a:ext uri="{FF2B5EF4-FFF2-40B4-BE49-F238E27FC236}">
                  <a16:creationId xmlns:a16="http://schemas.microsoft.com/office/drawing/2014/main" id="{1C82259E-6A86-664D-85B9-113EA1E8A7EA}"/>
                </a:ext>
              </a:extLst>
            </p:cNvPr>
            <p:cNvSpPr txBox="1"/>
            <p:nvPr/>
          </p:nvSpPr>
          <p:spPr>
            <a:xfrm>
              <a:off x="9635395" y="1867631"/>
              <a:ext cx="1515110" cy="1075690"/>
            </a:xfrm>
            <a:prstGeom prst="rect">
              <a:avLst/>
            </a:prstGeom>
            <a:solidFill>
              <a:srgbClr val="009796"/>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Insight</a:t>
              </a:r>
              <a:endParaRPr sz="1000">
                <a:latin typeface="Proxima Nova"/>
                <a:cs typeface="Proxima Nova"/>
              </a:endParaRPr>
            </a:p>
          </p:txBody>
        </p:sp>
        <p:sp>
          <p:nvSpPr>
            <p:cNvPr id="22" name="object 20">
              <a:extLst>
                <a:ext uri="{FF2B5EF4-FFF2-40B4-BE49-F238E27FC236}">
                  <a16:creationId xmlns:a16="http://schemas.microsoft.com/office/drawing/2014/main" id="{2CA32927-5FC5-7843-9C18-D0E46F8AD26F}"/>
                </a:ext>
              </a:extLst>
            </p:cNvPr>
            <p:cNvSpPr txBox="1"/>
            <p:nvPr/>
          </p:nvSpPr>
          <p:spPr>
            <a:xfrm>
              <a:off x="6323401" y="3087135"/>
              <a:ext cx="1512570" cy="1075690"/>
            </a:xfrm>
            <a:prstGeom prst="rect">
              <a:avLst/>
            </a:prstGeom>
            <a:solidFill>
              <a:srgbClr val="256A9B"/>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Security</a:t>
              </a:r>
              <a:endParaRPr sz="1000">
                <a:latin typeface="Proxima Nova"/>
                <a:cs typeface="Proxima Nova"/>
              </a:endParaRPr>
            </a:p>
          </p:txBody>
        </p:sp>
        <p:sp>
          <p:nvSpPr>
            <p:cNvPr id="23" name="object 21">
              <a:extLst>
                <a:ext uri="{FF2B5EF4-FFF2-40B4-BE49-F238E27FC236}">
                  <a16:creationId xmlns:a16="http://schemas.microsoft.com/office/drawing/2014/main" id="{A49C6936-6E35-DF49-8251-009C85888B12}"/>
                </a:ext>
              </a:extLst>
            </p:cNvPr>
            <p:cNvSpPr txBox="1"/>
            <p:nvPr/>
          </p:nvSpPr>
          <p:spPr>
            <a:xfrm>
              <a:off x="7979125" y="3087129"/>
              <a:ext cx="1512570" cy="1075690"/>
            </a:xfrm>
            <a:prstGeom prst="rect">
              <a:avLst/>
            </a:prstGeom>
            <a:solidFill>
              <a:srgbClr val="2979B2"/>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Openness</a:t>
              </a:r>
              <a:endParaRPr sz="1000">
                <a:latin typeface="Proxima Nova"/>
                <a:cs typeface="Proxima Nova"/>
              </a:endParaRPr>
            </a:p>
          </p:txBody>
        </p:sp>
        <p:sp>
          <p:nvSpPr>
            <p:cNvPr id="24" name="object 22">
              <a:extLst>
                <a:ext uri="{FF2B5EF4-FFF2-40B4-BE49-F238E27FC236}">
                  <a16:creationId xmlns:a16="http://schemas.microsoft.com/office/drawing/2014/main" id="{99ECD2EA-BC70-B740-9893-EAFE76CC325C}"/>
                </a:ext>
              </a:extLst>
            </p:cNvPr>
            <p:cNvSpPr txBox="1"/>
            <p:nvPr/>
          </p:nvSpPr>
          <p:spPr>
            <a:xfrm>
              <a:off x="9635395" y="3087135"/>
              <a:ext cx="1515110" cy="1075690"/>
            </a:xfrm>
            <a:prstGeom prst="rect">
              <a:avLst/>
            </a:prstGeom>
            <a:solidFill>
              <a:srgbClr val="2B87C8"/>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Quality</a:t>
              </a:r>
              <a:endParaRPr sz="1000">
                <a:latin typeface="Proxima Nova"/>
                <a:cs typeface="Proxima Nova"/>
              </a:endParaRPr>
            </a:p>
          </p:txBody>
        </p:sp>
        <p:sp>
          <p:nvSpPr>
            <p:cNvPr id="25" name="object 23">
              <a:extLst>
                <a:ext uri="{FF2B5EF4-FFF2-40B4-BE49-F238E27FC236}">
                  <a16:creationId xmlns:a16="http://schemas.microsoft.com/office/drawing/2014/main" id="{9231857F-C73E-774B-B52D-62ABB4C7A60F}"/>
                </a:ext>
              </a:extLst>
            </p:cNvPr>
            <p:cNvSpPr txBox="1"/>
            <p:nvPr/>
          </p:nvSpPr>
          <p:spPr>
            <a:xfrm>
              <a:off x="6323401" y="4306627"/>
              <a:ext cx="1512570" cy="1075690"/>
            </a:xfrm>
            <a:prstGeom prst="rect">
              <a:avLst/>
            </a:prstGeom>
            <a:solidFill>
              <a:srgbClr val="672069"/>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Federation</a:t>
              </a:r>
              <a:endParaRPr sz="1000">
                <a:latin typeface="Proxima Nova"/>
                <a:cs typeface="Proxima Nova"/>
              </a:endParaRPr>
            </a:p>
          </p:txBody>
        </p:sp>
        <p:sp>
          <p:nvSpPr>
            <p:cNvPr id="26" name="object 24">
              <a:extLst>
                <a:ext uri="{FF2B5EF4-FFF2-40B4-BE49-F238E27FC236}">
                  <a16:creationId xmlns:a16="http://schemas.microsoft.com/office/drawing/2014/main" id="{494EE084-DED9-5445-A737-A78B2032A70E}"/>
                </a:ext>
              </a:extLst>
            </p:cNvPr>
            <p:cNvSpPr txBox="1"/>
            <p:nvPr/>
          </p:nvSpPr>
          <p:spPr>
            <a:xfrm>
              <a:off x="7979405" y="4306627"/>
              <a:ext cx="1512570" cy="1075690"/>
            </a:xfrm>
            <a:prstGeom prst="rect">
              <a:avLst/>
            </a:prstGeom>
            <a:solidFill>
              <a:srgbClr val="752678"/>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Curation</a:t>
              </a:r>
              <a:endParaRPr sz="1000">
                <a:latin typeface="Proxima Nova"/>
                <a:cs typeface="Proxima Nova"/>
              </a:endParaRPr>
            </a:p>
          </p:txBody>
        </p:sp>
        <p:sp>
          <p:nvSpPr>
            <p:cNvPr id="27" name="object 25">
              <a:extLst>
                <a:ext uri="{FF2B5EF4-FFF2-40B4-BE49-F238E27FC236}">
                  <a16:creationId xmlns:a16="http://schemas.microsoft.com/office/drawing/2014/main" id="{4DA67440-12F6-784F-8543-324671948CD7}"/>
                </a:ext>
              </a:extLst>
            </p:cNvPr>
            <p:cNvSpPr txBox="1"/>
            <p:nvPr/>
          </p:nvSpPr>
          <p:spPr>
            <a:xfrm>
              <a:off x="9635395" y="4306627"/>
              <a:ext cx="1512570" cy="1075690"/>
            </a:xfrm>
            <a:prstGeom prst="rect">
              <a:avLst/>
            </a:prstGeom>
            <a:solidFill>
              <a:srgbClr val="832C87"/>
            </a:solidFill>
          </p:spPr>
          <p:txBody>
            <a:bodyPr vert="horz" wrap="square" lIns="45720" tIns="155448" rIns="0" bIns="0" rtlCol="0">
              <a:noAutofit/>
            </a:bodyPr>
            <a:lstStyle/>
            <a:p>
              <a:pPr>
                <a:lnSpc>
                  <a:spcPct val="100000"/>
                </a:lnSpc>
              </a:pPr>
              <a:r>
                <a:rPr sz="1000" b="1">
                  <a:solidFill>
                    <a:srgbClr val="FFFFFF"/>
                  </a:solidFill>
                  <a:latin typeface="Proxima Nova"/>
                  <a:cs typeface="Proxima Nova"/>
                </a:rPr>
                <a:t>Evolution</a:t>
              </a:r>
              <a:endParaRPr sz="1000">
                <a:latin typeface="Proxima Nova"/>
                <a:cs typeface="Proxima Nova"/>
              </a:endParaRPr>
            </a:p>
          </p:txBody>
        </p:sp>
        <p:sp>
          <p:nvSpPr>
            <p:cNvPr id="28" name="object 26">
              <a:extLst>
                <a:ext uri="{FF2B5EF4-FFF2-40B4-BE49-F238E27FC236}">
                  <a16:creationId xmlns:a16="http://schemas.microsoft.com/office/drawing/2014/main" id="{8E487617-E9E7-6644-AD9E-7A1635BBC273}"/>
                </a:ext>
              </a:extLst>
            </p:cNvPr>
            <p:cNvSpPr txBox="1"/>
            <p:nvPr/>
          </p:nvSpPr>
          <p:spPr>
            <a:xfrm>
              <a:off x="4654701" y="2078528"/>
              <a:ext cx="934719" cy="175112"/>
            </a:xfrm>
            <a:prstGeom prst="rect">
              <a:avLst/>
            </a:prstGeom>
          </p:spPr>
          <p:txBody>
            <a:bodyPr vert="horz" wrap="square" lIns="0" tIns="12700" rIns="0" bIns="0" rtlCol="0">
              <a:spAutoFit/>
            </a:bodyPr>
            <a:lstStyle/>
            <a:p>
              <a:pPr marL="12700" marR="5080">
                <a:spcBef>
                  <a:spcPts val="100"/>
                </a:spcBef>
              </a:pPr>
              <a:r>
                <a:rPr sz="1200" b="1">
                  <a:solidFill>
                    <a:srgbClr val="009796"/>
                  </a:solidFill>
                  <a:latin typeface="Proxima Nova"/>
                  <a:cs typeface="Proxima Nova"/>
                </a:rPr>
                <a:t>Purpose</a:t>
              </a:r>
              <a:endParaRPr sz="1200">
                <a:latin typeface="Proxima Nova Light"/>
                <a:cs typeface="Proxima Nova Light"/>
              </a:endParaRPr>
            </a:p>
          </p:txBody>
        </p:sp>
        <p:sp>
          <p:nvSpPr>
            <p:cNvPr id="29" name="object 27">
              <a:extLst>
                <a:ext uri="{FF2B5EF4-FFF2-40B4-BE49-F238E27FC236}">
                  <a16:creationId xmlns:a16="http://schemas.microsoft.com/office/drawing/2014/main" id="{C722A4D7-FBC8-5943-8F5D-97FCFFDC7814}"/>
                </a:ext>
              </a:extLst>
            </p:cNvPr>
            <p:cNvSpPr txBox="1"/>
            <p:nvPr/>
          </p:nvSpPr>
          <p:spPr>
            <a:xfrm>
              <a:off x="4654701" y="3337047"/>
              <a:ext cx="934719" cy="175112"/>
            </a:xfrm>
            <a:prstGeom prst="rect">
              <a:avLst/>
            </a:prstGeom>
          </p:spPr>
          <p:txBody>
            <a:bodyPr vert="horz" wrap="square" lIns="0" tIns="12700" rIns="0" bIns="0" rtlCol="0">
              <a:spAutoFit/>
            </a:bodyPr>
            <a:lstStyle/>
            <a:p>
              <a:pPr marL="12700" marR="5080">
                <a:spcBef>
                  <a:spcPts val="100"/>
                </a:spcBef>
              </a:pPr>
              <a:r>
                <a:rPr sz="1200" b="1" spc="-15">
                  <a:solidFill>
                    <a:srgbClr val="2B87C8"/>
                  </a:solidFill>
                  <a:latin typeface="Proxima Nova"/>
                  <a:cs typeface="Proxima Nova"/>
                </a:rPr>
                <a:t>Trust</a:t>
              </a:r>
              <a:endParaRPr sz="1200">
                <a:latin typeface="Proxima Nova Light"/>
                <a:cs typeface="Proxima Nova Light"/>
              </a:endParaRPr>
            </a:p>
          </p:txBody>
        </p:sp>
        <p:sp>
          <p:nvSpPr>
            <p:cNvPr id="30" name="object 28">
              <a:extLst>
                <a:ext uri="{FF2B5EF4-FFF2-40B4-BE49-F238E27FC236}">
                  <a16:creationId xmlns:a16="http://schemas.microsoft.com/office/drawing/2014/main" id="{71B971A0-D5A7-BB49-BB50-B0B7B60516B2}"/>
                </a:ext>
              </a:extLst>
            </p:cNvPr>
            <p:cNvSpPr txBox="1"/>
            <p:nvPr/>
          </p:nvSpPr>
          <p:spPr>
            <a:xfrm>
              <a:off x="4654701" y="4546798"/>
              <a:ext cx="979805" cy="175112"/>
            </a:xfrm>
            <a:prstGeom prst="rect">
              <a:avLst/>
            </a:prstGeom>
          </p:spPr>
          <p:txBody>
            <a:bodyPr vert="horz" wrap="square" lIns="0" tIns="12700" rIns="0" bIns="0" rtlCol="0">
              <a:spAutoFit/>
            </a:bodyPr>
            <a:lstStyle/>
            <a:p>
              <a:pPr marL="12700" marR="5080">
                <a:spcBef>
                  <a:spcPts val="100"/>
                </a:spcBef>
              </a:pPr>
              <a:r>
                <a:rPr sz="1200" b="1">
                  <a:solidFill>
                    <a:srgbClr val="832C87"/>
                  </a:solidFill>
                  <a:latin typeface="Proxima Nova"/>
                  <a:cs typeface="Proxima Nova"/>
                </a:rPr>
                <a:t>Function</a:t>
              </a:r>
              <a:endParaRPr sz="1200">
                <a:latin typeface="Proxima Nova Light"/>
                <a:cs typeface="Proxima Nova Light"/>
              </a:endParaRPr>
            </a:p>
          </p:txBody>
        </p:sp>
        <p:sp>
          <p:nvSpPr>
            <p:cNvPr id="31" name="object 29">
              <a:extLst>
                <a:ext uri="{FF2B5EF4-FFF2-40B4-BE49-F238E27FC236}">
                  <a16:creationId xmlns:a16="http://schemas.microsoft.com/office/drawing/2014/main" id="{69AA2B8E-BE43-BE4C-A97A-B9234662999B}"/>
                </a:ext>
              </a:extLst>
            </p:cNvPr>
            <p:cNvSpPr/>
            <p:nvPr/>
          </p:nvSpPr>
          <p:spPr>
            <a:xfrm>
              <a:off x="4667402" y="3093482"/>
              <a:ext cx="954405" cy="0"/>
            </a:xfrm>
            <a:custGeom>
              <a:avLst/>
              <a:gdLst/>
              <a:ahLst/>
              <a:cxnLst/>
              <a:rect l="l" t="t" r="r" b="b"/>
              <a:pathLst>
                <a:path w="954404">
                  <a:moveTo>
                    <a:pt x="953998" y="0"/>
                  </a:moveTo>
                  <a:lnTo>
                    <a:pt x="0" y="0"/>
                  </a:lnTo>
                </a:path>
              </a:pathLst>
            </a:custGeom>
            <a:ln w="12700">
              <a:solidFill>
                <a:srgbClr val="C9C2BF"/>
              </a:solidFill>
            </a:ln>
          </p:spPr>
          <p:txBody>
            <a:bodyPr wrap="square" lIns="0" tIns="0" rIns="0" bIns="0" rtlCol="0"/>
            <a:lstStyle/>
            <a:p>
              <a:endParaRPr/>
            </a:p>
          </p:txBody>
        </p:sp>
        <p:sp>
          <p:nvSpPr>
            <p:cNvPr id="32" name="object 30">
              <a:extLst>
                <a:ext uri="{FF2B5EF4-FFF2-40B4-BE49-F238E27FC236}">
                  <a16:creationId xmlns:a16="http://schemas.microsoft.com/office/drawing/2014/main" id="{F79221E0-1D78-2747-918D-4DCF5A4B74FB}"/>
                </a:ext>
              </a:extLst>
            </p:cNvPr>
            <p:cNvSpPr/>
            <p:nvPr/>
          </p:nvSpPr>
          <p:spPr>
            <a:xfrm>
              <a:off x="4667402" y="1867633"/>
              <a:ext cx="954405" cy="0"/>
            </a:xfrm>
            <a:custGeom>
              <a:avLst/>
              <a:gdLst/>
              <a:ahLst/>
              <a:cxnLst/>
              <a:rect l="l" t="t" r="r" b="b"/>
              <a:pathLst>
                <a:path w="954404">
                  <a:moveTo>
                    <a:pt x="953998" y="0"/>
                  </a:moveTo>
                  <a:lnTo>
                    <a:pt x="0" y="0"/>
                  </a:lnTo>
                </a:path>
              </a:pathLst>
            </a:custGeom>
            <a:ln w="12700">
              <a:solidFill>
                <a:srgbClr val="C9C2BF"/>
              </a:solidFill>
            </a:ln>
          </p:spPr>
          <p:txBody>
            <a:bodyPr wrap="square" lIns="0" tIns="0" rIns="0" bIns="0" rtlCol="0"/>
            <a:lstStyle/>
            <a:p>
              <a:endParaRPr/>
            </a:p>
          </p:txBody>
        </p:sp>
      </p:grpSp>
      <p:pic>
        <p:nvPicPr>
          <p:cNvPr id="35" name="Picture 34">
            <a:extLst>
              <a:ext uri="{FF2B5EF4-FFF2-40B4-BE49-F238E27FC236}">
                <a16:creationId xmlns:a16="http://schemas.microsoft.com/office/drawing/2014/main" id="{0D253ED4-60C0-F549-962B-B370EE707F0F}"/>
              </a:ext>
            </a:extLst>
          </p:cNvPr>
          <p:cNvPicPr>
            <a:picLocks noChangeAspect="1"/>
          </p:cNvPicPr>
          <p:nvPr/>
        </p:nvPicPr>
        <p:blipFill>
          <a:blip r:embed="rId3"/>
          <a:stretch>
            <a:fillRect/>
          </a:stretch>
        </p:blipFill>
        <p:spPr>
          <a:xfrm>
            <a:off x="419100" y="1412875"/>
            <a:ext cx="3106202" cy="4321175"/>
          </a:xfrm>
          <a:prstGeom prst="rect">
            <a:avLst/>
          </a:prstGeom>
        </p:spPr>
      </p:pic>
    </p:spTree>
    <p:extLst>
      <p:ext uri="{BB962C8B-B14F-4D97-AF65-F5344CB8AC3E}">
        <p14:creationId xmlns:p14="http://schemas.microsoft.com/office/powerpoint/2010/main" val="1684677835"/>
      </p:ext>
    </p:extLst>
  </p:cSld>
  <p:clrMapOvr>
    <a:masterClrMapping/>
  </p:clrMapOvr>
</p:sld>
</file>

<file path=ppt/theme/theme1.xml><?xml version="1.0" encoding="utf-8"?>
<a:theme xmlns:a="http://schemas.openxmlformats.org/drawingml/2006/main" name="Office Theme">
  <a:themeElements>
    <a:clrScheme name="CDBB">
      <a:dk1>
        <a:srgbClr val="000000"/>
      </a:dk1>
      <a:lt1>
        <a:srgbClr val="FFFFFF"/>
      </a:lt1>
      <a:dk2>
        <a:srgbClr val="44546A"/>
      </a:dk2>
      <a:lt2>
        <a:srgbClr val="E7E6E6"/>
      </a:lt2>
      <a:accent1>
        <a:srgbClr val="58A645"/>
      </a:accent1>
      <a:accent2>
        <a:srgbClr val="0071B9"/>
      </a:accent2>
      <a:accent3>
        <a:srgbClr val="DB1E36"/>
      </a:accent3>
      <a:accent4>
        <a:srgbClr val="6DACDE"/>
      </a:accent4>
      <a:accent5>
        <a:srgbClr val="D5D5D5"/>
      </a:accent5>
      <a:accent6>
        <a:srgbClr val="000000"/>
      </a:accent6>
      <a:hlink>
        <a:srgbClr val="EAEAEA"/>
      </a:hlink>
      <a:folHlink>
        <a:srgbClr val="51515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BB_PP_Template" id="{45345954-153C-064F-8DE4-11CCA0AD0068}" vid="{F795B8CE-60A9-2F4C-872F-762AF2A36524}"/>
    </a:ext>
  </a:extLst>
</a:theme>
</file>

<file path=ppt/theme/theme2.xml><?xml version="1.0" encoding="utf-8"?>
<a:theme xmlns:a="http://schemas.openxmlformats.org/drawingml/2006/main" name="MM_NewBran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M_PPT_16x9_NEW_vs7" id="{3F23E896-C2BE-42D5-A134-0136AFEA559D}" vid="{1E72D5B5-F73F-4511-A5FB-3202020F8A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02f5d8-eb31-4047-8075-bf0e2351b4f3">
      <UserInfo>
        <DisplayName/>
        <AccountId xsi:nil="true"/>
        <AccountType/>
      </UserInfo>
    </SharedWithUsers>
    <MediaLengthInSeconds xmlns="144bf080-214f-403b-a9fc-8e96467922da" xsi:nil="true"/>
    <lcf76f155ced4ddcb4097134ff3c332f xmlns="144bf080-214f-403b-a9fc-8e96467922da">
      <Terms xmlns="http://schemas.microsoft.com/office/infopath/2007/PartnerControls"/>
    </lcf76f155ced4ddcb4097134ff3c332f>
    <TaxCatchAll xmlns="4802f5d8-eb31-4047-8075-bf0e2351b4f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2B6C4C8B62A24E8FF6C1BEB6F9A092" ma:contentTypeVersion="" ma:contentTypeDescription="Create a new document." ma:contentTypeScope="" ma:versionID="dc1890082621a5153809030bc6b92479">
  <xsd:schema xmlns:xsd="http://www.w3.org/2001/XMLSchema" xmlns:xs="http://www.w3.org/2001/XMLSchema" xmlns:p="http://schemas.microsoft.com/office/2006/metadata/properties" xmlns:ns2="144bf080-214f-403b-a9fc-8e96467922da" xmlns:ns3="4802f5d8-eb31-4047-8075-bf0e2351b4f3" targetNamespace="http://schemas.microsoft.com/office/2006/metadata/properties" ma:root="true" ma:fieldsID="46d612c2249a9b9a3d588b45dfa4237c" ns2:_="" ns3:_="">
    <xsd:import namespace="144bf080-214f-403b-a9fc-8e96467922da"/>
    <xsd:import namespace="4802f5d8-eb31-4047-8075-bf0e2351b4f3"/>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bf080-214f-403b-a9fc-8e9646792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AC9188-47C3-4291-B5BD-CBF5A6E6AC45}" ma:internalName="TaxCatchAll" ma:showField="CatchAllData" ma:web="{35e35c9c-636f-4744-a336-fb593c87f8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831088-EA37-4CCF-8151-50F5F2E019D2}">
  <ds:schemaRefs>
    <ds:schemaRef ds:uri="http://schemas.microsoft.com/office/2006/metadata/properties"/>
    <ds:schemaRef ds:uri="http://purl.org/dc/terms/"/>
    <ds:schemaRef ds:uri="http://www.w3.org/XML/1998/namespace"/>
    <ds:schemaRef ds:uri="http://schemas.microsoft.com/sharepoint/v3"/>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4802f5d8-eb31-4047-8075-bf0e2351b4f3"/>
    <ds:schemaRef ds:uri="81ca5353-4a9b-4aae-8b29-b353f47c6c00"/>
    <ds:schemaRef ds:uri="http://purl.org/dc/elements/1.1/"/>
  </ds:schemaRefs>
</ds:datastoreItem>
</file>

<file path=customXml/itemProps2.xml><?xml version="1.0" encoding="utf-8"?>
<ds:datastoreItem xmlns:ds="http://schemas.openxmlformats.org/officeDocument/2006/customXml" ds:itemID="{CBFD4AD4-530E-44C2-999A-502AF4419B91}"/>
</file>

<file path=customXml/itemProps3.xml><?xml version="1.0" encoding="utf-8"?>
<ds:datastoreItem xmlns:ds="http://schemas.openxmlformats.org/officeDocument/2006/customXml" ds:itemID="{C3B89F84-4E46-4628-AB15-2FC3DC145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3237</Words>
  <Application>Microsoft Office PowerPoint</Application>
  <PresentationFormat>Widescreen</PresentationFormat>
  <Paragraphs>350</Paragraphs>
  <Slides>25</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Century Gothic</vt:lpstr>
      <vt:lpstr>Proxima Nova</vt:lpstr>
      <vt:lpstr>Proxima Nova Light</vt:lpstr>
      <vt:lpstr>Times New Roman</vt:lpstr>
      <vt:lpstr>Wingdings</vt:lpstr>
      <vt:lpstr>Office Theme</vt:lpstr>
      <vt:lpstr>MM_NewBrand</vt:lpstr>
      <vt:lpstr>Digital Framework Task Group</vt:lpstr>
      <vt:lpstr>Data for the public good</vt:lpstr>
      <vt:lpstr>National Digital Twin</vt:lpstr>
      <vt:lpstr>Digital Framework Task Group (DFTG): Purpose</vt:lpstr>
      <vt:lpstr>The Framework </vt:lpstr>
      <vt:lpstr>Τhe Framework: vision </vt:lpstr>
      <vt:lpstr>National Digital Twin: Enablers</vt:lpstr>
      <vt:lpstr>Guiding values:  the Gemini Principles</vt:lpstr>
      <vt:lpstr>Values: the Gemini Principles</vt:lpstr>
      <vt:lpstr>Values: the Gemini Principles</vt:lpstr>
      <vt:lpstr>NIC ‘Data for the public good’ Roadmap</vt:lpstr>
      <vt:lpstr>Data for the public good</vt:lpstr>
      <vt:lpstr>The Roadmap: core streams</vt:lpstr>
      <vt:lpstr>The Roadmap</vt:lpstr>
      <vt:lpstr>PowerPoint Presentation</vt:lpstr>
      <vt:lpstr>The DT Hub</vt:lpstr>
      <vt:lpstr>Purpose</vt:lpstr>
      <vt:lpstr>PowerPoint Presentation</vt:lpstr>
      <vt:lpstr>Collaborate with CDBB engagement@cdbb.cam.ac.uk www.cdbb.cam.ac.uk @CambridgeCDBB </vt:lpstr>
      <vt:lpstr>Appendix</vt:lpstr>
      <vt:lpstr>Approach</vt:lpstr>
      <vt:lpstr>Governance</vt:lpstr>
      <vt:lpstr>The Commons</vt:lpstr>
      <vt:lpstr>Change</vt:lpstr>
      <vt:lpstr>Enablers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Chara Makri</dc:creator>
  <cp:lastModifiedBy>Alexandra Bolton</cp:lastModifiedBy>
  <cp:revision>2</cp:revision>
  <dcterms:created xsi:type="dcterms:W3CDTF">2019-01-17T12:33:52Z</dcterms:created>
  <dcterms:modified xsi:type="dcterms:W3CDTF">2020-02-18T12:17:41Z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0x0101000B2B6C4C8B62A24E8FF6C1BEB6F9A092</vt:lpwstr>
  </property>
  <property fmtid="{D5CDD505-2E9C-101B-9397-08002B2CF9AE}" pid="3" name="AuthorIds_UIVersion_1024">
    <vt:lpwstr>149</vt:lpwstr>
  </property>
  <property fmtid="{D5CDD505-2E9C-101B-9397-08002B2CF9AE}" pid="4" name="Order">
    <vt:r8>1692000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MediaServiceImageTags">
    <vt:lpwstr/>
  </property>
</Properties>
</file>